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7" r:id="rId6"/>
    <p:sldId id="259" r:id="rId7"/>
    <p:sldId id="262" r:id="rId8"/>
    <p:sldId id="263" r:id="rId9"/>
    <p:sldId id="260" r:id="rId10"/>
    <p:sldId id="261" r:id="rId11"/>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87B88-F254-4338-880B-31F098462F7B}" v="5" dt="2022-11-13T15:08:22.7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69899" autoAdjust="0"/>
  </p:normalViewPr>
  <p:slideViewPr>
    <p:cSldViewPr snapToGrid="0">
      <p:cViewPr varScale="1">
        <p:scale>
          <a:sx n="94" d="100"/>
          <a:sy n="94" d="100"/>
        </p:scale>
        <p:origin x="11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3DB43-847E-4BE2-8766-45AFE00ED37B}" type="datetimeFigureOut">
              <a:rPr lang="nl-BE" smtClean="0"/>
              <a:t>23/11/2022</a:t>
            </a:fld>
            <a:endParaRPr lang="nl-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1C1E11-38A4-40FA-8B5A-CDB2C1873DA7}" type="slidenum">
              <a:rPr lang="nl-BE" smtClean="0"/>
              <a:t>‹#›</a:t>
            </a:fld>
            <a:endParaRPr lang="nl-BE"/>
          </a:p>
        </p:txBody>
      </p:sp>
    </p:spTree>
    <p:extLst>
      <p:ext uri="{BB962C8B-B14F-4D97-AF65-F5344CB8AC3E}">
        <p14:creationId xmlns:p14="http://schemas.microsoft.com/office/powerpoint/2010/main" val="3833436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Number = 1000 </a:t>
            </a:r>
            <a:r>
              <a:rPr lang="en-US" dirty="0" err="1"/>
              <a:t>en</a:t>
            </a:r>
            <a:r>
              <a:rPr lang="en-US" dirty="0"/>
              <a:t> is Kleiner of </a:t>
            </a:r>
            <a:r>
              <a:rPr lang="en-US" dirty="0" err="1"/>
              <a:t>gelijk</a:t>
            </a:r>
            <a:r>
              <a:rPr lang="en-US" dirty="0"/>
              <a:t> is </a:t>
            </a:r>
            <a:r>
              <a:rPr lang="en-US" dirty="0" err="1"/>
              <a:t>aan</a:t>
            </a:r>
            <a:r>
              <a:rPr lang="en-US" dirty="0"/>
              <a:t> 2000 dan </a:t>
            </a:r>
            <a:r>
              <a:rPr lang="en-US" dirty="0" err="1"/>
              <a:t>zetten</a:t>
            </a:r>
            <a:r>
              <a:rPr lang="en-US" dirty="0"/>
              <a:t> we </a:t>
            </a:r>
            <a:r>
              <a:rPr lang="en-US" dirty="0" err="1"/>
              <a:t>IsSmiling</a:t>
            </a:r>
            <a:r>
              <a:rPr lang="en-US" dirty="0"/>
              <a:t> op true </a:t>
            </a:r>
            <a:r>
              <a:rPr lang="en-US" dirty="0" err="1"/>
              <a:t>en</a:t>
            </a:r>
            <a:r>
              <a:rPr lang="en-US" dirty="0"/>
              <a:t> </a:t>
            </a:r>
            <a:r>
              <a:rPr lang="en-US" dirty="0" err="1"/>
              <a:t>daardoor</a:t>
            </a:r>
            <a:r>
              <a:rPr lang="en-US" dirty="0"/>
              <a:t> </a:t>
            </a:r>
            <a:r>
              <a:rPr lang="en-US" dirty="0" err="1"/>
              <a:t>krijgen</a:t>
            </a:r>
            <a:r>
              <a:rPr lang="en-US" dirty="0"/>
              <a:t> we </a:t>
            </a:r>
            <a:r>
              <a:rPr lang="en-US" dirty="0" err="1"/>
              <a:t>een</a:t>
            </a:r>
            <a:r>
              <a:rPr lang="en-US" dirty="0"/>
              <a:t> happy smiley.</a:t>
            </a:r>
            <a:endParaRPr lang="nl-BE" dirty="0"/>
          </a:p>
        </p:txBody>
      </p:sp>
      <p:sp>
        <p:nvSpPr>
          <p:cNvPr id="4" name="Slide Number Placeholder 3"/>
          <p:cNvSpPr>
            <a:spLocks noGrp="1"/>
          </p:cNvSpPr>
          <p:nvPr>
            <p:ph type="sldNum" sz="quarter" idx="5"/>
          </p:nvPr>
        </p:nvSpPr>
        <p:spPr/>
        <p:txBody>
          <a:bodyPr/>
          <a:lstStyle/>
          <a:p>
            <a:fld id="{AD1C1E11-38A4-40FA-8B5A-CDB2C1873DA7}" type="slidenum">
              <a:rPr lang="nl-BE" smtClean="0"/>
              <a:t>4</a:t>
            </a:fld>
            <a:endParaRPr lang="nl-BE"/>
          </a:p>
        </p:txBody>
      </p:sp>
    </p:spTree>
    <p:extLst>
      <p:ext uri="{BB962C8B-B14F-4D97-AF65-F5344CB8AC3E}">
        <p14:creationId xmlns:p14="http://schemas.microsoft.com/office/powerpoint/2010/main" val="950022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Number = 3000 </a:t>
            </a:r>
            <a:r>
              <a:rPr lang="en-US" dirty="0" err="1"/>
              <a:t>en</a:t>
            </a:r>
            <a:r>
              <a:rPr lang="en-US" dirty="0"/>
              <a:t> is </a:t>
            </a:r>
            <a:r>
              <a:rPr lang="en-US" dirty="0" err="1"/>
              <a:t>groter</a:t>
            </a:r>
            <a:r>
              <a:rPr lang="en-US" dirty="0"/>
              <a:t> dan 2000 </a:t>
            </a:r>
            <a:r>
              <a:rPr lang="en-US" dirty="0" err="1"/>
              <a:t>dus</a:t>
            </a:r>
            <a:r>
              <a:rPr lang="en-US" dirty="0"/>
              <a:t> we </a:t>
            </a:r>
            <a:r>
              <a:rPr lang="en-US" dirty="0" err="1"/>
              <a:t>zetten</a:t>
            </a:r>
            <a:r>
              <a:rPr lang="en-US" dirty="0"/>
              <a:t> </a:t>
            </a:r>
            <a:r>
              <a:rPr lang="en-US" dirty="0" err="1"/>
              <a:t>IsSmiling</a:t>
            </a:r>
            <a:r>
              <a:rPr lang="en-US" dirty="0"/>
              <a:t> op false </a:t>
            </a:r>
            <a:r>
              <a:rPr lang="en-US" dirty="0" err="1"/>
              <a:t>en</a:t>
            </a:r>
            <a:r>
              <a:rPr lang="en-US" dirty="0"/>
              <a:t> </a:t>
            </a:r>
            <a:r>
              <a:rPr lang="en-US" dirty="0" err="1"/>
              <a:t>daardoor</a:t>
            </a:r>
            <a:r>
              <a:rPr lang="en-US" dirty="0"/>
              <a:t> </a:t>
            </a:r>
            <a:r>
              <a:rPr lang="en-US" dirty="0" err="1"/>
              <a:t>krijgen</a:t>
            </a:r>
            <a:r>
              <a:rPr lang="en-US" dirty="0"/>
              <a:t> we </a:t>
            </a:r>
            <a:r>
              <a:rPr lang="en-US" dirty="0" err="1"/>
              <a:t>een</a:t>
            </a:r>
            <a:r>
              <a:rPr lang="en-US" dirty="0"/>
              <a:t> sad smiley.</a:t>
            </a:r>
            <a:endParaRPr lang="nl-BE" dirty="0"/>
          </a:p>
        </p:txBody>
      </p:sp>
      <p:sp>
        <p:nvSpPr>
          <p:cNvPr id="4" name="Slide Number Placeholder 3"/>
          <p:cNvSpPr>
            <a:spLocks noGrp="1"/>
          </p:cNvSpPr>
          <p:nvPr>
            <p:ph type="sldNum" sz="quarter" idx="5"/>
          </p:nvPr>
        </p:nvSpPr>
        <p:spPr/>
        <p:txBody>
          <a:bodyPr/>
          <a:lstStyle/>
          <a:p>
            <a:fld id="{AD1C1E11-38A4-40FA-8B5A-CDB2C1873DA7}" type="slidenum">
              <a:rPr lang="nl-BE" smtClean="0"/>
              <a:t>5</a:t>
            </a:fld>
            <a:endParaRPr lang="nl-BE"/>
          </a:p>
        </p:txBody>
      </p:sp>
    </p:spTree>
    <p:extLst>
      <p:ext uri="{BB962C8B-B14F-4D97-AF65-F5344CB8AC3E}">
        <p14:creationId xmlns:p14="http://schemas.microsoft.com/office/powerpoint/2010/main" val="4170831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Hoe </a:t>
            </a:r>
            <a:r>
              <a:rPr lang="en-US" dirty="0" err="1"/>
              <a:t>maken</a:t>
            </a:r>
            <a:r>
              <a:rPr lang="en-US" dirty="0"/>
              <a:t> we </a:t>
            </a:r>
            <a:r>
              <a:rPr lang="en-US" dirty="0" err="1"/>
              <a:t>een</a:t>
            </a:r>
            <a:r>
              <a:rPr lang="en-US" dirty="0"/>
              <a:t> tip </a:t>
            </a:r>
            <a:r>
              <a:rPr lang="en-US" dirty="0" err="1"/>
              <a:t>aan</a:t>
            </a:r>
            <a:r>
              <a:rPr lang="en-US" dirty="0"/>
              <a:t>:</a:t>
            </a:r>
          </a:p>
          <a:p>
            <a:endParaRPr lang="en-US" dirty="0"/>
          </a:p>
          <a:p>
            <a:r>
              <a:rPr lang="en-US" dirty="0" err="1"/>
              <a:t>Voorbeeld</a:t>
            </a:r>
            <a:r>
              <a:rPr lang="en-US" dirty="0"/>
              <a:t> met </a:t>
            </a:r>
            <a:r>
              <a:rPr lang="en-US" dirty="0" err="1"/>
              <a:t>foto</a:t>
            </a:r>
            <a:r>
              <a:rPr lang="en-US" dirty="0"/>
              <a:t>:</a:t>
            </a:r>
          </a:p>
          <a:p>
            <a:endParaRPr lang="en-US" dirty="0"/>
          </a:p>
          <a:p>
            <a:r>
              <a:rPr lang="nl-BE" sz="1200" b="1" kern="1200" dirty="0">
                <a:solidFill>
                  <a:schemeClr val="lt1"/>
                </a:solidFill>
                <a:latin typeface="+mn-lt"/>
                <a:ea typeface="+mn-ea"/>
                <a:cs typeface="+mn-cs"/>
              </a:rPr>
              <a:t>&lt;</a:t>
            </a:r>
            <a:r>
              <a:rPr lang="nl-BE" sz="1200" b="1" kern="1200" dirty="0" err="1">
                <a:solidFill>
                  <a:schemeClr val="lt1"/>
                </a:solidFill>
                <a:latin typeface="+mn-lt"/>
                <a:ea typeface="+mn-ea"/>
                <a:cs typeface="+mn-cs"/>
              </a:rPr>
              <a:t>StackLayout</a:t>
            </a:r>
            <a:r>
              <a:rPr lang="nl-BE" sz="1200" b="1" kern="1200" dirty="0">
                <a:solidFill>
                  <a:schemeClr val="lt1"/>
                </a:solidFill>
                <a:latin typeface="+mn-lt"/>
                <a:ea typeface="+mn-ea"/>
                <a:cs typeface="+mn-cs"/>
              </a:rPr>
              <a:t> </a:t>
            </a:r>
            <a:r>
              <a:rPr lang="nl-BE" sz="1200" b="1" kern="1200" dirty="0" err="1">
                <a:solidFill>
                  <a:schemeClr val="lt1"/>
                </a:solidFill>
                <a:latin typeface="+mn-lt"/>
                <a:ea typeface="+mn-ea"/>
                <a:cs typeface="+mn-cs"/>
              </a:rPr>
              <a:t>Margin</a:t>
            </a:r>
            <a:r>
              <a:rPr lang="nl-BE" sz="1200" b="1" kern="1200" dirty="0">
                <a:solidFill>
                  <a:schemeClr val="lt1"/>
                </a:solidFill>
                <a:latin typeface="+mn-lt"/>
                <a:ea typeface="+mn-ea"/>
                <a:cs typeface="+mn-cs"/>
              </a:rPr>
              <a:t>="10"&gt;</a:t>
            </a:r>
          </a:p>
          <a:p>
            <a:pPr lvl="1"/>
            <a:r>
              <a:rPr lang="nl-BE" sz="1200" b="1" kern="1200" dirty="0">
                <a:solidFill>
                  <a:schemeClr val="lt1"/>
                </a:solidFill>
                <a:latin typeface="+mn-lt"/>
                <a:ea typeface="+mn-ea"/>
                <a:cs typeface="+mn-cs"/>
              </a:rPr>
              <a:t> &lt;Label</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FontSize</a:t>
            </a:r>
            <a:r>
              <a:rPr lang="nl-BE" sz="1200" b="0" kern="1200" dirty="0">
                <a:solidFill>
                  <a:schemeClr val="lt1"/>
                </a:solidFill>
                <a:latin typeface="+mn-lt"/>
                <a:ea typeface="+mn-ea"/>
                <a:cs typeface="+mn-cs"/>
              </a:rPr>
              <a:t>="20"</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FontAttributes</a:t>
            </a:r>
            <a:r>
              <a:rPr lang="nl-BE" sz="1200" b="0" kern="1200" dirty="0">
                <a:solidFill>
                  <a:schemeClr val="lt1"/>
                </a:solidFill>
                <a:latin typeface="+mn-lt"/>
                <a:ea typeface="+mn-ea"/>
                <a:cs typeface="+mn-cs"/>
              </a:rPr>
              <a:t>="</a:t>
            </a:r>
            <a:r>
              <a:rPr lang="nl-BE" sz="1200" b="0" kern="1200" dirty="0" err="1">
                <a:solidFill>
                  <a:schemeClr val="lt1"/>
                </a:solidFill>
                <a:latin typeface="+mn-lt"/>
                <a:ea typeface="+mn-ea"/>
                <a:cs typeface="+mn-cs"/>
              </a:rPr>
              <a:t>Bold</a:t>
            </a:r>
            <a:r>
              <a:rPr lang="nl-BE" sz="1200" b="0" kern="1200" dirty="0">
                <a:solidFill>
                  <a:schemeClr val="lt1"/>
                </a:solidFill>
                <a:latin typeface="+mn-lt"/>
                <a:ea typeface="+mn-ea"/>
                <a:cs typeface="+mn-cs"/>
              </a:rPr>
              <a:t>"</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HorizontalTextAlignment</a:t>
            </a:r>
            <a:r>
              <a:rPr lang="nl-BE" sz="1200" b="0" kern="1200" dirty="0">
                <a:solidFill>
                  <a:schemeClr val="lt1"/>
                </a:solidFill>
                <a:latin typeface="+mn-lt"/>
                <a:ea typeface="+mn-ea"/>
                <a:cs typeface="+mn-cs"/>
              </a:rPr>
              <a:t>="Center"</a:t>
            </a:r>
            <a:r>
              <a:rPr lang="nl-BE" sz="1200" b="1" kern="1200" dirty="0">
                <a:solidFill>
                  <a:schemeClr val="lt1"/>
                </a:solidFill>
                <a:latin typeface="+mn-lt"/>
                <a:ea typeface="+mn-ea"/>
                <a:cs typeface="+mn-cs"/>
              </a:rPr>
              <a:t>&gt;</a:t>
            </a:r>
          </a:p>
          <a:p>
            <a:pPr lvl="1"/>
            <a:r>
              <a:rPr lang="nl-BE" sz="1200" b="0" kern="1200" dirty="0">
                <a:solidFill>
                  <a:schemeClr val="lt1"/>
                </a:solidFill>
                <a:latin typeface="+mn-lt"/>
                <a:ea typeface="+mn-ea"/>
                <a:cs typeface="+mn-cs"/>
              </a:rPr>
              <a:t>	titel hier</a:t>
            </a:r>
          </a:p>
          <a:p>
            <a:pPr lvl="1"/>
            <a:r>
              <a:rPr lang="nl-BE" sz="1200" b="1" kern="1200" dirty="0">
                <a:solidFill>
                  <a:schemeClr val="lt1"/>
                </a:solidFill>
                <a:latin typeface="+mn-lt"/>
                <a:ea typeface="+mn-ea"/>
                <a:cs typeface="+mn-cs"/>
              </a:rPr>
              <a:t>&lt;/Label&gt;</a:t>
            </a:r>
          </a:p>
          <a:p>
            <a:pPr lvl="1"/>
            <a:endParaRPr lang="nl-BE" sz="1200" b="0" kern="1200" dirty="0">
              <a:solidFill>
                <a:schemeClr val="lt1"/>
              </a:solidFill>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nl-BE" b="1" dirty="0"/>
              <a:t>&lt;image</a:t>
            </a:r>
            <a:r>
              <a:rPr lang="nl-BE" dirty="0"/>
              <a:t> source=“foto.png” </a:t>
            </a:r>
            <a:r>
              <a:rPr lang="nl-BE" dirty="0" err="1"/>
              <a:t>Margin</a:t>
            </a:r>
            <a:r>
              <a:rPr lang="nl-BE" dirty="0"/>
              <a:t>=“0,0,0,0” </a:t>
            </a:r>
            <a:r>
              <a:rPr lang="nl-BE" b="1" dirty="0"/>
              <a:t>/&gt;</a:t>
            </a:r>
          </a:p>
          <a:p>
            <a:pPr lvl="1"/>
            <a:endParaRPr lang="nl-BE" sz="1200" b="0" kern="1200" dirty="0">
              <a:solidFill>
                <a:schemeClr val="lt1"/>
              </a:solidFill>
              <a:latin typeface="+mn-lt"/>
              <a:ea typeface="+mn-ea"/>
              <a:cs typeface="+mn-cs"/>
            </a:endParaRPr>
          </a:p>
          <a:p>
            <a:r>
              <a:rPr lang="en-US" b="0" dirty="0"/>
              <a:t>            </a:t>
            </a:r>
            <a:r>
              <a:rPr lang="en-US" b="1" dirty="0"/>
              <a:t>&lt;Label&gt;</a:t>
            </a:r>
            <a:r>
              <a:rPr lang="en-US" dirty="0" err="1"/>
              <a:t>hier</a:t>
            </a:r>
            <a:r>
              <a:rPr lang="en-US" dirty="0"/>
              <a:t> </a:t>
            </a:r>
            <a:r>
              <a:rPr lang="en-US" dirty="0" err="1"/>
              <a:t>uw</a:t>
            </a:r>
            <a:r>
              <a:rPr lang="en-US" dirty="0"/>
              <a:t> </a:t>
            </a:r>
            <a:r>
              <a:rPr lang="en-US" dirty="0" err="1"/>
              <a:t>tekst</a:t>
            </a:r>
            <a:r>
              <a:rPr lang="en-US" b="1" dirty="0"/>
              <a:t>&lt;/Label&gt;</a:t>
            </a:r>
            <a:endParaRPr lang="nl-BE" dirty="0"/>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b="1" kern="1200" dirty="0">
                <a:solidFill>
                  <a:schemeClr val="lt1"/>
                </a:solidFill>
                <a:latin typeface="+mn-lt"/>
                <a:ea typeface="+mn-ea"/>
                <a:cs typeface="+mn-cs"/>
              </a:rPr>
              <a:t>&lt;/</a:t>
            </a:r>
            <a:r>
              <a:rPr lang="nl-BE" sz="1200" b="1" kern="1200" dirty="0" err="1">
                <a:solidFill>
                  <a:schemeClr val="lt1"/>
                </a:solidFill>
                <a:latin typeface="+mn-lt"/>
                <a:ea typeface="+mn-ea"/>
                <a:cs typeface="+mn-cs"/>
              </a:rPr>
              <a:t>StackLayout</a:t>
            </a:r>
            <a:r>
              <a:rPr lang="nl-BE" sz="1200" b="1" kern="1200" dirty="0">
                <a:solidFill>
                  <a:schemeClr val="lt1"/>
                </a:solidFill>
                <a:latin typeface="+mn-lt"/>
                <a:ea typeface="+mn-ea"/>
                <a:cs typeface="+mn-cs"/>
              </a:rPr>
              <a:t>&gt;</a:t>
            </a:r>
          </a:p>
          <a:p>
            <a:endParaRPr lang="nl-BE" dirty="0"/>
          </a:p>
          <a:p>
            <a:endParaRPr lang="nl-BE" dirty="0"/>
          </a:p>
          <a:p>
            <a:r>
              <a:rPr lang="nl-BE" dirty="0"/>
              <a:t>Voorbeeld zonder foto:</a:t>
            </a:r>
          </a:p>
          <a:p>
            <a:endParaRPr lang="nl-BE" dirty="0"/>
          </a:p>
          <a:p>
            <a:r>
              <a:rPr lang="nl-BE" sz="1200" b="1" kern="1200" dirty="0">
                <a:solidFill>
                  <a:schemeClr val="lt1"/>
                </a:solidFill>
                <a:latin typeface="+mn-lt"/>
                <a:ea typeface="+mn-ea"/>
                <a:cs typeface="+mn-cs"/>
              </a:rPr>
              <a:t>&lt;</a:t>
            </a:r>
            <a:r>
              <a:rPr lang="nl-BE" sz="1200" b="1" kern="1200" dirty="0" err="1">
                <a:solidFill>
                  <a:schemeClr val="lt1"/>
                </a:solidFill>
                <a:latin typeface="+mn-lt"/>
                <a:ea typeface="+mn-ea"/>
                <a:cs typeface="+mn-cs"/>
              </a:rPr>
              <a:t>StackLayout</a:t>
            </a:r>
            <a:r>
              <a:rPr lang="nl-BE" sz="1200" b="1" kern="1200" dirty="0">
                <a:solidFill>
                  <a:schemeClr val="lt1"/>
                </a:solidFill>
                <a:latin typeface="+mn-lt"/>
                <a:ea typeface="+mn-ea"/>
                <a:cs typeface="+mn-cs"/>
              </a:rPr>
              <a:t> </a:t>
            </a:r>
            <a:r>
              <a:rPr lang="nl-BE" sz="1200" b="1" kern="1200" dirty="0" err="1">
                <a:solidFill>
                  <a:schemeClr val="lt1"/>
                </a:solidFill>
                <a:latin typeface="+mn-lt"/>
                <a:ea typeface="+mn-ea"/>
                <a:cs typeface="+mn-cs"/>
              </a:rPr>
              <a:t>Margin</a:t>
            </a:r>
            <a:r>
              <a:rPr lang="nl-BE" sz="1200" b="1" kern="1200" dirty="0">
                <a:solidFill>
                  <a:schemeClr val="lt1"/>
                </a:solidFill>
                <a:latin typeface="+mn-lt"/>
                <a:ea typeface="+mn-ea"/>
                <a:cs typeface="+mn-cs"/>
              </a:rPr>
              <a:t>="10"&gt;</a:t>
            </a:r>
          </a:p>
          <a:p>
            <a:pPr lvl="1"/>
            <a:r>
              <a:rPr lang="nl-BE" sz="1200" b="1" kern="1200" dirty="0">
                <a:solidFill>
                  <a:schemeClr val="lt1"/>
                </a:solidFill>
                <a:latin typeface="+mn-lt"/>
                <a:ea typeface="+mn-ea"/>
                <a:cs typeface="+mn-cs"/>
              </a:rPr>
              <a:t> &lt;Label</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FontSize</a:t>
            </a:r>
            <a:r>
              <a:rPr lang="nl-BE" sz="1200" b="0" kern="1200" dirty="0">
                <a:solidFill>
                  <a:schemeClr val="lt1"/>
                </a:solidFill>
                <a:latin typeface="+mn-lt"/>
                <a:ea typeface="+mn-ea"/>
                <a:cs typeface="+mn-cs"/>
              </a:rPr>
              <a:t>="20"</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FontAttributes</a:t>
            </a:r>
            <a:r>
              <a:rPr lang="nl-BE" sz="1200" b="0" kern="1200" dirty="0">
                <a:solidFill>
                  <a:schemeClr val="lt1"/>
                </a:solidFill>
                <a:latin typeface="+mn-lt"/>
                <a:ea typeface="+mn-ea"/>
                <a:cs typeface="+mn-cs"/>
              </a:rPr>
              <a:t>="</a:t>
            </a:r>
            <a:r>
              <a:rPr lang="nl-BE" sz="1200" b="0" kern="1200" dirty="0" err="1">
                <a:solidFill>
                  <a:schemeClr val="lt1"/>
                </a:solidFill>
                <a:latin typeface="+mn-lt"/>
                <a:ea typeface="+mn-ea"/>
                <a:cs typeface="+mn-cs"/>
              </a:rPr>
              <a:t>Bold</a:t>
            </a:r>
            <a:r>
              <a:rPr lang="nl-BE" sz="1200" b="0" kern="1200" dirty="0">
                <a:solidFill>
                  <a:schemeClr val="lt1"/>
                </a:solidFill>
                <a:latin typeface="+mn-lt"/>
                <a:ea typeface="+mn-ea"/>
                <a:cs typeface="+mn-cs"/>
              </a:rPr>
              <a:t>"</a:t>
            </a:r>
          </a:p>
          <a:p>
            <a:pPr lvl="1"/>
            <a:r>
              <a:rPr lang="nl-BE" sz="1200" b="0" kern="1200" dirty="0">
                <a:solidFill>
                  <a:schemeClr val="lt1"/>
                </a:solidFill>
                <a:latin typeface="+mn-lt"/>
                <a:ea typeface="+mn-ea"/>
                <a:cs typeface="+mn-cs"/>
              </a:rPr>
              <a:t>	</a:t>
            </a:r>
            <a:r>
              <a:rPr lang="nl-BE" sz="1200" b="0" kern="1200" dirty="0" err="1">
                <a:solidFill>
                  <a:schemeClr val="lt1"/>
                </a:solidFill>
                <a:latin typeface="+mn-lt"/>
                <a:ea typeface="+mn-ea"/>
                <a:cs typeface="+mn-cs"/>
              </a:rPr>
              <a:t>HorizontalTextAlignment</a:t>
            </a:r>
            <a:r>
              <a:rPr lang="nl-BE" sz="1200" b="0" kern="1200" dirty="0">
                <a:solidFill>
                  <a:schemeClr val="lt1"/>
                </a:solidFill>
                <a:latin typeface="+mn-lt"/>
                <a:ea typeface="+mn-ea"/>
                <a:cs typeface="+mn-cs"/>
              </a:rPr>
              <a:t>="Center"</a:t>
            </a:r>
            <a:r>
              <a:rPr lang="nl-BE" sz="1200" b="1" kern="1200" dirty="0">
                <a:solidFill>
                  <a:schemeClr val="lt1"/>
                </a:solidFill>
                <a:latin typeface="+mn-lt"/>
                <a:ea typeface="+mn-ea"/>
                <a:cs typeface="+mn-cs"/>
              </a:rPr>
              <a:t>&gt;</a:t>
            </a:r>
          </a:p>
          <a:p>
            <a:pPr lvl="1"/>
            <a:r>
              <a:rPr lang="nl-BE" sz="1200" b="0" kern="1200" dirty="0">
                <a:solidFill>
                  <a:schemeClr val="lt1"/>
                </a:solidFill>
                <a:latin typeface="+mn-lt"/>
                <a:ea typeface="+mn-ea"/>
                <a:cs typeface="+mn-cs"/>
              </a:rPr>
              <a:t>	titel hier</a:t>
            </a:r>
          </a:p>
          <a:p>
            <a:pPr lvl="1"/>
            <a:r>
              <a:rPr lang="nl-BE" sz="1200" b="1" kern="1200" dirty="0">
                <a:solidFill>
                  <a:schemeClr val="lt1"/>
                </a:solidFill>
                <a:latin typeface="+mn-lt"/>
                <a:ea typeface="+mn-ea"/>
                <a:cs typeface="+mn-cs"/>
              </a:rPr>
              <a:t>&lt;/Label&gt;</a:t>
            </a:r>
          </a:p>
          <a:p>
            <a:pPr lvl="1"/>
            <a:endParaRPr lang="nl-BE" sz="1200" b="0" kern="1200" dirty="0">
              <a:solidFill>
                <a:schemeClr val="lt1"/>
              </a:solidFill>
              <a:latin typeface="+mn-lt"/>
              <a:ea typeface="+mn-ea"/>
              <a:cs typeface="+mn-cs"/>
            </a:endParaRPr>
          </a:p>
          <a:p>
            <a:r>
              <a:rPr lang="en-US" b="0" dirty="0"/>
              <a:t>            </a:t>
            </a:r>
            <a:r>
              <a:rPr lang="en-US" b="1" dirty="0"/>
              <a:t>&lt;Label&gt;</a:t>
            </a:r>
            <a:r>
              <a:rPr lang="en-US" dirty="0" err="1"/>
              <a:t>hier</a:t>
            </a:r>
            <a:r>
              <a:rPr lang="en-US" dirty="0"/>
              <a:t> </a:t>
            </a:r>
            <a:r>
              <a:rPr lang="en-US" dirty="0" err="1"/>
              <a:t>uw</a:t>
            </a:r>
            <a:r>
              <a:rPr lang="en-US" dirty="0"/>
              <a:t> </a:t>
            </a:r>
            <a:r>
              <a:rPr lang="en-US" dirty="0" err="1"/>
              <a:t>tekst</a:t>
            </a:r>
            <a:r>
              <a:rPr lang="en-US" b="1" dirty="0"/>
              <a:t>&lt;/Label&gt;</a:t>
            </a:r>
            <a:endParaRPr lang="nl-BE" dirty="0"/>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b="1" kern="1200" dirty="0">
                <a:solidFill>
                  <a:schemeClr val="lt1"/>
                </a:solidFill>
                <a:latin typeface="+mn-lt"/>
                <a:ea typeface="+mn-ea"/>
                <a:cs typeface="+mn-cs"/>
              </a:rPr>
              <a:t>&lt;/</a:t>
            </a:r>
            <a:r>
              <a:rPr lang="nl-BE" sz="1200" b="1" kern="1200" dirty="0" err="1">
                <a:solidFill>
                  <a:schemeClr val="lt1"/>
                </a:solidFill>
                <a:latin typeface="+mn-lt"/>
                <a:ea typeface="+mn-ea"/>
                <a:cs typeface="+mn-cs"/>
              </a:rPr>
              <a:t>StackLayout</a:t>
            </a:r>
            <a:r>
              <a:rPr lang="nl-BE" sz="1200" b="1" kern="1200" dirty="0">
                <a:solidFill>
                  <a:schemeClr val="lt1"/>
                </a:solidFill>
                <a:latin typeface="+mn-lt"/>
                <a:ea typeface="+mn-ea"/>
                <a:cs typeface="+mn-cs"/>
              </a:rPr>
              <a:t>&gt;</a:t>
            </a:r>
          </a:p>
          <a:p>
            <a:endParaRPr lang="nl-BE" dirty="0"/>
          </a:p>
        </p:txBody>
      </p:sp>
      <p:sp>
        <p:nvSpPr>
          <p:cNvPr id="4" name="Slide Number Placeholder 3"/>
          <p:cNvSpPr>
            <a:spLocks noGrp="1"/>
          </p:cNvSpPr>
          <p:nvPr>
            <p:ph type="sldNum" sz="quarter" idx="5"/>
          </p:nvPr>
        </p:nvSpPr>
        <p:spPr/>
        <p:txBody>
          <a:bodyPr/>
          <a:lstStyle/>
          <a:p>
            <a:fld id="{AD1C1E11-38A4-40FA-8B5A-CDB2C1873DA7}" type="slidenum">
              <a:rPr lang="nl-BE" smtClean="0"/>
              <a:t>6</a:t>
            </a:fld>
            <a:endParaRPr lang="nl-BE"/>
          </a:p>
        </p:txBody>
      </p:sp>
    </p:spTree>
    <p:extLst>
      <p:ext uri="{BB962C8B-B14F-4D97-AF65-F5344CB8AC3E}">
        <p14:creationId xmlns:p14="http://schemas.microsoft.com/office/powerpoint/2010/main" val="2874286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9902-F1DF-7DE3-7349-253EE86194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l-BE"/>
          </a:p>
        </p:txBody>
      </p:sp>
      <p:sp>
        <p:nvSpPr>
          <p:cNvPr id="3" name="Subtitle 2">
            <a:extLst>
              <a:ext uri="{FF2B5EF4-FFF2-40B4-BE49-F238E27FC236}">
                <a16:creationId xmlns:a16="http://schemas.microsoft.com/office/drawing/2014/main" id="{41CF775A-C340-29EA-0BC1-1BA9DDCB0C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BE"/>
          </a:p>
        </p:txBody>
      </p:sp>
      <p:sp>
        <p:nvSpPr>
          <p:cNvPr id="4" name="Date Placeholder 3">
            <a:extLst>
              <a:ext uri="{FF2B5EF4-FFF2-40B4-BE49-F238E27FC236}">
                <a16:creationId xmlns:a16="http://schemas.microsoft.com/office/drawing/2014/main" id="{4B72FE17-7C0B-2D62-5ED2-0ADA3FA53242}"/>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FBDF2204-B093-F346-6C09-5CDF6F47C745}"/>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4A59B729-36BE-E4AA-8219-0DB032E30EBA}"/>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168910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ADFBE-B0EA-E04C-50D9-8DD9FD271C0F}"/>
              </a:ext>
            </a:extLst>
          </p:cNvPr>
          <p:cNvSpPr>
            <a:spLocks noGrp="1"/>
          </p:cNvSpPr>
          <p:nvPr>
            <p:ph type="title"/>
          </p:nvPr>
        </p:nvSpPr>
        <p:spPr/>
        <p:txBody>
          <a:bodyPr/>
          <a:lstStyle/>
          <a:p>
            <a:r>
              <a:rPr lang="en-US"/>
              <a:t>Click to edit Master title style</a:t>
            </a:r>
            <a:endParaRPr lang="nl-BE"/>
          </a:p>
        </p:txBody>
      </p:sp>
      <p:sp>
        <p:nvSpPr>
          <p:cNvPr id="3" name="Vertical Text Placeholder 2">
            <a:extLst>
              <a:ext uri="{FF2B5EF4-FFF2-40B4-BE49-F238E27FC236}">
                <a16:creationId xmlns:a16="http://schemas.microsoft.com/office/drawing/2014/main" id="{5367462E-1266-A8B1-9721-06737CFB29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a:extLst>
              <a:ext uri="{FF2B5EF4-FFF2-40B4-BE49-F238E27FC236}">
                <a16:creationId xmlns:a16="http://schemas.microsoft.com/office/drawing/2014/main" id="{F6FD32FA-DAC4-5632-2AB8-1D084C5240A5}"/>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7654633A-ACAD-6C33-5644-881ADC2D927C}"/>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8AB51673-1723-A0AC-ADFF-0A7050A888BC}"/>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370210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7F44B9-21E7-2599-E1EE-82FC3E6E3B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nl-BE"/>
          </a:p>
        </p:txBody>
      </p:sp>
      <p:sp>
        <p:nvSpPr>
          <p:cNvPr id="3" name="Vertical Text Placeholder 2">
            <a:extLst>
              <a:ext uri="{FF2B5EF4-FFF2-40B4-BE49-F238E27FC236}">
                <a16:creationId xmlns:a16="http://schemas.microsoft.com/office/drawing/2014/main" id="{A44C2338-ECF2-1DD3-DD79-85FD2D34D3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a:extLst>
              <a:ext uri="{FF2B5EF4-FFF2-40B4-BE49-F238E27FC236}">
                <a16:creationId xmlns:a16="http://schemas.microsoft.com/office/drawing/2014/main" id="{9326A725-F268-53DD-B9E5-2049CEA7E6DC}"/>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0A25823E-2555-12EA-2194-882C6BE58225}"/>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145EA101-E495-90B1-A4F1-7851B14C8DBA}"/>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34276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2E373-DD7F-7641-69D6-EC9C32BE3CB1}"/>
              </a:ext>
            </a:extLst>
          </p:cNvPr>
          <p:cNvSpPr>
            <a:spLocks noGrp="1"/>
          </p:cNvSpPr>
          <p:nvPr>
            <p:ph type="title"/>
          </p:nvPr>
        </p:nvSpPr>
        <p:spPr/>
        <p:txBody>
          <a:bodyPr/>
          <a:lstStyle/>
          <a:p>
            <a:r>
              <a:rPr lang="en-US"/>
              <a:t>Click to edit Master title style</a:t>
            </a:r>
            <a:endParaRPr lang="nl-BE"/>
          </a:p>
        </p:txBody>
      </p:sp>
      <p:sp>
        <p:nvSpPr>
          <p:cNvPr id="3" name="Content Placeholder 2">
            <a:extLst>
              <a:ext uri="{FF2B5EF4-FFF2-40B4-BE49-F238E27FC236}">
                <a16:creationId xmlns:a16="http://schemas.microsoft.com/office/drawing/2014/main" id="{008F6F83-97AA-7A8A-5511-5BF1DC8387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a:extLst>
              <a:ext uri="{FF2B5EF4-FFF2-40B4-BE49-F238E27FC236}">
                <a16:creationId xmlns:a16="http://schemas.microsoft.com/office/drawing/2014/main" id="{FB0A61D7-BDC0-5BDA-509C-CE1E097CFB29}"/>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1DB0129E-3EEF-5476-F044-B139C6EA1C71}"/>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878C62AB-1AB6-B904-24CA-1482941061E4}"/>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2414508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C2467-208E-8A0F-43F5-F20E6BF365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l-BE"/>
          </a:p>
        </p:txBody>
      </p:sp>
      <p:sp>
        <p:nvSpPr>
          <p:cNvPr id="3" name="Text Placeholder 2">
            <a:extLst>
              <a:ext uri="{FF2B5EF4-FFF2-40B4-BE49-F238E27FC236}">
                <a16:creationId xmlns:a16="http://schemas.microsoft.com/office/drawing/2014/main" id="{BA8C060B-96E0-6F81-6E9C-532D3BA9FA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842169-4261-12D2-5DF3-A3D9BBE5E8D8}"/>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BD511225-7DED-6784-0307-C8AE81800BF0}"/>
              </a:ext>
            </a:extLst>
          </p:cNvPr>
          <p:cNvSpPr>
            <a:spLocks noGrp="1"/>
          </p:cNvSpPr>
          <p:nvPr>
            <p:ph type="ftr" sz="quarter" idx="11"/>
          </p:nvPr>
        </p:nvSpPr>
        <p:spPr/>
        <p:txBody>
          <a:bodyPr/>
          <a:lstStyle/>
          <a:p>
            <a:endParaRPr lang="nl-BE"/>
          </a:p>
        </p:txBody>
      </p:sp>
      <p:sp>
        <p:nvSpPr>
          <p:cNvPr id="6" name="Slide Number Placeholder 5">
            <a:extLst>
              <a:ext uri="{FF2B5EF4-FFF2-40B4-BE49-F238E27FC236}">
                <a16:creationId xmlns:a16="http://schemas.microsoft.com/office/drawing/2014/main" id="{138D072A-92E7-AFD0-A5DE-A9E6C6E8C443}"/>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1938745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4FF10-8495-79D2-3B04-3EF068778911}"/>
              </a:ext>
            </a:extLst>
          </p:cNvPr>
          <p:cNvSpPr>
            <a:spLocks noGrp="1"/>
          </p:cNvSpPr>
          <p:nvPr>
            <p:ph type="title"/>
          </p:nvPr>
        </p:nvSpPr>
        <p:spPr/>
        <p:txBody>
          <a:bodyPr/>
          <a:lstStyle/>
          <a:p>
            <a:r>
              <a:rPr lang="en-US"/>
              <a:t>Click to edit Master title style</a:t>
            </a:r>
            <a:endParaRPr lang="nl-BE"/>
          </a:p>
        </p:txBody>
      </p:sp>
      <p:sp>
        <p:nvSpPr>
          <p:cNvPr id="3" name="Content Placeholder 2">
            <a:extLst>
              <a:ext uri="{FF2B5EF4-FFF2-40B4-BE49-F238E27FC236}">
                <a16:creationId xmlns:a16="http://schemas.microsoft.com/office/drawing/2014/main" id="{985E762C-8010-99F3-8D54-08FA65EF03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Content Placeholder 3">
            <a:extLst>
              <a:ext uri="{FF2B5EF4-FFF2-40B4-BE49-F238E27FC236}">
                <a16:creationId xmlns:a16="http://schemas.microsoft.com/office/drawing/2014/main" id="{90E7A6AA-9AB3-33AC-2E5F-5F554FA1B2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5" name="Date Placeholder 4">
            <a:extLst>
              <a:ext uri="{FF2B5EF4-FFF2-40B4-BE49-F238E27FC236}">
                <a16:creationId xmlns:a16="http://schemas.microsoft.com/office/drawing/2014/main" id="{E2A7CFCD-A707-DC35-D46A-3BD70FC07519}"/>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6" name="Footer Placeholder 5">
            <a:extLst>
              <a:ext uri="{FF2B5EF4-FFF2-40B4-BE49-F238E27FC236}">
                <a16:creationId xmlns:a16="http://schemas.microsoft.com/office/drawing/2014/main" id="{03898F76-AA34-61F4-201E-C5CF79869907}"/>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04AE2F1B-C574-19E2-E598-4B512653DB2D}"/>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219418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95F7A-24BC-E73D-D816-780197AAA655}"/>
              </a:ext>
            </a:extLst>
          </p:cNvPr>
          <p:cNvSpPr>
            <a:spLocks noGrp="1"/>
          </p:cNvSpPr>
          <p:nvPr>
            <p:ph type="title"/>
          </p:nvPr>
        </p:nvSpPr>
        <p:spPr>
          <a:xfrm>
            <a:off x="839788" y="365125"/>
            <a:ext cx="10515600" cy="1325563"/>
          </a:xfrm>
        </p:spPr>
        <p:txBody>
          <a:bodyPr/>
          <a:lstStyle/>
          <a:p>
            <a:r>
              <a:rPr lang="en-US"/>
              <a:t>Click to edit Master title style</a:t>
            </a:r>
            <a:endParaRPr lang="nl-BE"/>
          </a:p>
        </p:txBody>
      </p:sp>
      <p:sp>
        <p:nvSpPr>
          <p:cNvPr id="3" name="Text Placeholder 2">
            <a:extLst>
              <a:ext uri="{FF2B5EF4-FFF2-40B4-BE49-F238E27FC236}">
                <a16:creationId xmlns:a16="http://schemas.microsoft.com/office/drawing/2014/main" id="{6265A9EA-1C97-5D4C-EE20-F14B5C9FB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6F1CA9-A363-0F99-7FB5-D9B301D9B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5" name="Text Placeholder 4">
            <a:extLst>
              <a:ext uri="{FF2B5EF4-FFF2-40B4-BE49-F238E27FC236}">
                <a16:creationId xmlns:a16="http://schemas.microsoft.com/office/drawing/2014/main" id="{2D244C39-33E6-8E4C-8AEC-9D8505305E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CB65DD-888E-6D31-205D-879AA117DD7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Date Placeholder 6">
            <a:extLst>
              <a:ext uri="{FF2B5EF4-FFF2-40B4-BE49-F238E27FC236}">
                <a16:creationId xmlns:a16="http://schemas.microsoft.com/office/drawing/2014/main" id="{34A9902A-33A7-32C1-0DD4-27171DC8F32B}"/>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8" name="Footer Placeholder 7">
            <a:extLst>
              <a:ext uri="{FF2B5EF4-FFF2-40B4-BE49-F238E27FC236}">
                <a16:creationId xmlns:a16="http://schemas.microsoft.com/office/drawing/2014/main" id="{A6217CF7-050D-9149-CC66-640CF71C1DEF}"/>
              </a:ext>
            </a:extLst>
          </p:cNvPr>
          <p:cNvSpPr>
            <a:spLocks noGrp="1"/>
          </p:cNvSpPr>
          <p:nvPr>
            <p:ph type="ftr" sz="quarter" idx="11"/>
          </p:nvPr>
        </p:nvSpPr>
        <p:spPr/>
        <p:txBody>
          <a:bodyPr/>
          <a:lstStyle/>
          <a:p>
            <a:endParaRPr lang="nl-BE"/>
          </a:p>
        </p:txBody>
      </p:sp>
      <p:sp>
        <p:nvSpPr>
          <p:cNvPr id="9" name="Slide Number Placeholder 8">
            <a:extLst>
              <a:ext uri="{FF2B5EF4-FFF2-40B4-BE49-F238E27FC236}">
                <a16:creationId xmlns:a16="http://schemas.microsoft.com/office/drawing/2014/main" id="{D9A2907A-53AA-D699-231E-08DA4328B94C}"/>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741668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60210-C2AC-566A-6FE5-712DDE8B02E0}"/>
              </a:ext>
            </a:extLst>
          </p:cNvPr>
          <p:cNvSpPr>
            <a:spLocks noGrp="1"/>
          </p:cNvSpPr>
          <p:nvPr>
            <p:ph type="title"/>
          </p:nvPr>
        </p:nvSpPr>
        <p:spPr/>
        <p:txBody>
          <a:bodyPr/>
          <a:lstStyle/>
          <a:p>
            <a:r>
              <a:rPr lang="en-US"/>
              <a:t>Click to edit Master title style</a:t>
            </a:r>
            <a:endParaRPr lang="nl-BE"/>
          </a:p>
        </p:txBody>
      </p:sp>
      <p:sp>
        <p:nvSpPr>
          <p:cNvPr id="3" name="Date Placeholder 2">
            <a:extLst>
              <a:ext uri="{FF2B5EF4-FFF2-40B4-BE49-F238E27FC236}">
                <a16:creationId xmlns:a16="http://schemas.microsoft.com/office/drawing/2014/main" id="{7D5ED15F-E337-6DDF-6D0E-650B55042202}"/>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4" name="Footer Placeholder 3">
            <a:extLst>
              <a:ext uri="{FF2B5EF4-FFF2-40B4-BE49-F238E27FC236}">
                <a16:creationId xmlns:a16="http://schemas.microsoft.com/office/drawing/2014/main" id="{A6792C3F-CDB6-ECCE-6628-58E2B53BC36B}"/>
              </a:ext>
            </a:extLst>
          </p:cNvPr>
          <p:cNvSpPr>
            <a:spLocks noGrp="1"/>
          </p:cNvSpPr>
          <p:nvPr>
            <p:ph type="ftr" sz="quarter" idx="11"/>
          </p:nvPr>
        </p:nvSpPr>
        <p:spPr/>
        <p:txBody>
          <a:bodyPr/>
          <a:lstStyle/>
          <a:p>
            <a:endParaRPr lang="nl-BE"/>
          </a:p>
        </p:txBody>
      </p:sp>
      <p:sp>
        <p:nvSpPr>
          <p:cNvPr id="5" name="Slide Number Placeholder 4">
            <a:extLst>
              <a:ext uri="{FF2B5EF4-FFF2-40B4-BE49-F238E27FC236}">
                <a16:creationId xmlns:a16="http://schemas.microsoft.com/office/drawing/2014/main" id="{D2739F37-9EAA-2840-4F36-29B7715CAEF8}"/>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206827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1E2062-7EFC-31A6-1778-A0CACF18D274}"/>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3" name="Footer Placeholder 2">
            <a:extLst>
              <a:ext uri="{FF2B5EF4-FFF2-40B4-BE49-F238E27FC236}">
                <a16:creationId xmlns:a16="http://schemas.microsoft.com/office/drawing/2014/main" id="{3934A2CB-76D7-092E-FDB0-563821FDD5BA}"/>
              </a:ext>
            </a:extLst>
          </p:cNvPr>
          <p:cNvSpPr>
            <a:spLocks noGrp="1"/>
          </p:cNvSpPr>
          <p:nvPr>
            <p:ph type="ftr" sz="quarter" idx="11"/>
          </p:nvPr>
        </p:nvSpPr>
        <p:spPr/>
        <p:txBody>
          <a:bodyPr/>
          <a:lstStyle/>
          <a:p>
            <a:endParaRPr lang="nl-BE"/>
          </a:p>
        </p:txBody>
      </p:sp>
      <p:sp>
        <p:nvSpPr>
          <p:cNvPr id="4" name="Slide Number Placeholder 3">
            <a:extLst>
              <a:ext uri="{FF2B5EF4-FFF2-40B4-BE49-F238E27FC236}">
                <a16:creationId xmlns:a16="http://schemas.microsoft.com/office/drawing/2014/main" id="{8B63CC43-22BA-1EB9-53BA-2DC7C2EC57A7}"/>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33777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26731-F2A4-71CD-580B-8DF8A5562E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BE"/>
          </a:p>
        </p:txBody>
      </p:sp>
      <p:sp>
        <p:nvSpPr>
          <p:cNvPr id="3" name="Content Placeholder 2">
            <a:extLst>
              <a:ext uri="{FF2B5EF4-FFF2-40B4-BE49-F238E27FC236}">
                <a16:creationId xmlns:a16="http://schemas.microsoft.com/office/drawing/2014/main" id="{D163629A-5976-2301-3A03-F510522DBA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Text Placeholder 3">
            <a:extLst>
              <a:ext uri="{FF2B5EF4-FFF2-40B4-BE49-F238E27FC236}">
                <a16:creationId xmlns:a16="http://schemas.microsoft.com/office/drawing/2014/main" id="{1D902953-19AA-FC99-5142-F8FB91647E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175442-768B-C2A7-BC1C-E13B04313B01}"/>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6" name="Footer Placeholder 5">
            <a:extLst>
              <a:ext uri="{FF2B5EF4-FFF2-40B4-BE49-F238E27FC236}">
                <a16:creationId xmlns:a16="http://schemas.microsoft.com/office/drawing/2014/main" id="{EF1072F7-3530-B69D-8458-4943A63A139F}"/>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DE2B9B7D-1B80-A29B-9A81-1B2F351279FE}"/>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2561796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3ADC-4DA0-676C-4FD3-DCE59A32D9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BE"/>
          </a:p>
        </p:txBody>
      </p:sp>
      <p:sp>
        <p:nvSpPr>
          <p:cNvPr id="3" name="Picture Placeholder 2">
            <a:extLst>
              <a:ext uri="{FF2B5EF4-FFF2-40B4-BE49-F238E27FC236}">
                <a16:creationId xmlns:a16="http://schemas.microsoft.com/office/drawing/2014/main" id="{41F54579-5EA3-0145-5CC6-898CDAB963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ext Placeholder 3">
            <a:extLst>
              <a:ext uri="{FF2B5EF4-FFF2-40B4-BE49-F238E27FC236}">
                <a16:creationId xmlns:a16="http://schemas.microsoft.com/office/drawing/2014/main" id="{570D581E-E8BE-BC69-A3AD-8AD992FFD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88CB84-5FB8-73EE-72CA-5066E40E35A5}"/>
              </a:ext>
            </a:extLst>
          </p:cNvPr>
          <p:cNvSpPr>
            <a:spLocks noGrp="1"/>
          </p:cNvSpPr>
          <p:nvPr>
            <p:ph type="dt" sz="half" idx="10"/>
          </p:nvPr>
        </p:nvSpPr>
        <p:spPr/>
        <p:txBody>
          <a:bodyPr/>
          <a:lstStyle/>
          <a:p>
            <a:fld id="{A00E7E08-2DD9-44DC-9CA1-F4DDA86F95E9}" type="datetimeFigureOut">
              <a:rPr lang="nl-BE" smtClean="0"/>
              <a:t>23/11/2022</a:t>
            </a:fld>
            <a:endParaRPr lang="nl-BE"/>
          </a:p>
        </p:txBody>
      </p:sp>
      <p:sp>
        <p:nvSpPr>
          <p:cNvPr id="6" name="Footer Placeholder 5">
            <a:extLst>
              <a:ext uri="{FF2B5EF4-FFF2-40B4-BE49-F238E27FC236}">
                <a16:creationId xmlns:a16="http://schemas.microsoft.com/office/drawing/2014/main" id="{04A5E856-2125-9E0C-5218-813BC58BB1A4}"/>
              </a:ext>
            </a:extLst>
          </p:cNvPr>
          <p:cNvSpPr>
            <a:spLocks noGrp="1"/>
          </p:cNvSpPr>
          <p:nvPr>
            <p:ph type="ftr" sz="quarter" idx="11"/>
          </p:nvPr>
        </p:nvSpPr>
        <p:spPr/>
        <p:txBody>
          <a:bodyPr/>
          <a:lstStyle/>
          <a:p>
            <a:endParaRPr lang="nl-BE"/>
          </a:p>
        </p:txBody>
      </p:sp>
      <p:sp>
        <p:nvSpPr>
          <p:cNvPr id="7" name="Slide Number Placeholder 6">
            <a:extLst>
              <a:ext uri="{FF2B5EF4-FFF2-40B4-BE49-F238E27FC236}">
                <a16:creationId xmlns:a16="http://schemas.microsoft.com/office/drawing/2014/main" id="{3A2CE54E-BC4A-CF90-E8AC-DDFAFC901709}"/>
              </a:ext>
            </a:extLst>
          </p:cNvPr>
          <p:cNvSpPr>
            <a:spLocks noGrp="1"/>
          </p:cNvSpPr>
          <p:nvPr>
            <p:ph type="sldNum" sz="quarter" idx="12"/>
          </p:nvPr>
        </p:nvSpPr>
        <p:spPr/>
        <p:txBody>
          <a:bodyPr/>
          <a:lstStyle/>
          <a:p>
            <a:fld id="{E592D01D-E5CD-44EB-81AB-ACAF896AF797}" type="slidenum">
              <a:rPr lang="nl-BE" smtClean="0"/>
              <a:t>‹#›</a:t>
            </a:fld>
            <a:endParaRPr lang="nl-BE"/>
          </a:p>
        </p:txBody>
      </p:sp>
    </p:spTree>
    <p:extLst>
      <p:ext uri="{BB962C8B-B14F-4D97-AF65-F5344CB8AC3E}">
        <p14:creationId xmlns:p14="http://schemas.microsoft.com/office/powerpoint/2010/main" val="331851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8818A9-A0D7-DBBB-C79F-CC620F610D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BE"/>
          </a:p>
        </p:txBody>
      </p:sp>
      <p:sp>
        <p:nvSpPr>
          <p:cNvPr id="3" name="Text Placeholder 2">
            <a:extLst>
              <a:ext uri="{FF2B5EF4-FFF2-40B4-BE49-F238E27FC236}">
                <a16:creationId xmlns:a16="http://schemas.microsoft.com/office/drawing/2014/main" id="{E3A6B57E-90E3-A26F-302F-2748AA5254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a:extLst>
              <a:ext uri="{FF2B5EF4-FFF2-40B4-BE49-F238E27FC236}">
                <a16:creationId xmlns:a16="http://schemas.microsoft.com/office/drawing/2014/main" id="{C03AE58A-F73F-C25D-3BA5-2A0C67C000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E7E08-2DD9-44DC-9CA1-F4DDA86F95E9}" type="datetimeFigureOut">
              <a:rPr lang="nl-BE" smtClean="0"/>
              <a:t>23/11/2022</a:t>
            </a:fld>
            <a:endParaRPr lang="nl-BE"/>
          </a:p>
        </p:txBody>
      </p:sp>
      <p:sp>
        <p:nvSpPr>
          <p:cNvPr id="5" name="Footer Placeholder 4">
            <a:extLst>
              <a:ext uri="{FF2B5EF4-FFF2-40B4-BE49-F238E27FC236}">
                <a16:creationId xmlns:a16="http://schemas.microsoft.com/office/drawing/2014/main" id="{7875BA74-C612-55D8-0DF3-9FC66BD534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Slide Number Placeholder 5">
            <a:extLst>
              <a:ext uri="{FF2B5EF4-FFF2-40B4-BE49-F238E27FC236}">
                <a16:creationId xmlns:a16="http://schemas.microsoft.com/office/drawing/2014/main" id="{AC8F1E3C-82E0-E264-FC46-1103A84FDC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2D01D-E5CD-44EB-81AB-ACAF896AF797}" type="slidenum">
              <a:rPr lang="nl-BE" smtClean="0"/>
              <a:t>‹#›</a:t>
            </a:fld>
            <a:endParaRPr lang="nl-BE"/>
          </a:p>
        </p:txBody>
      </p:sp>
    </p:spTree>
    <p:extLst>
      <p:ext uri="{BB962C8B-B14F-4D97-AF65-F5344CB8AC3E}">
        <p14:creationId xmlns:p14="http://schemas.microsoft.com/office/powerpoint/2010/main" val="1940460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26378-D500-AEA0-2CC1-5F9035A322DB}"/>
              </a:ext>
            </a:extLst>
          </p:cNvPr>
          <p:cNvSpPr>
            <a:spLocks noGrp="1"/>
          </p:cNvSpPr>
          <p:nvPr>
            <p:ph type="ctrTitle"/>
          </p:nvPr>
        </p:nvSpPr>
        <p:spPr/>
        <p:txBody>
          <a:bodyPr/>
          <a:lstStyle/>
          <a:p>
            <a:r>
              <a:rPr lang="en-US" dirty="0" err="1"/>
              <a:t>PowerApp</a:t>
            </a:r>
            <a:endParaRPr lang="nl-BE" dirty="0"/>
          </a:p>
        </p:txBody>
      </p:sp>
      <p:sp>
        <p:nvSpPr>
          <p:cNvPr id="3" name="Subtitle 2">
            <a:extLst>
              <a:ext uri="{FF2B5EF4-FFF2-40B4-BE49-F238E27FC236}">
                <a16:creationId xmlns:a16="http://schemas.microsoft.com/office/drawing/2014/main" id="{A5F822E9-4E25-D060-BBC5-7E5B7FE16F34}"/>
              </a:ext>
            </a:extLst>
          </p:cNvPr>
          <p:cNvSpPr>
            <a:spLocks noGrp="1"/>
          </p:cNvSpPr>
          <p:nvPr>
            <p:ph type="subTitle" idx="1"/>
          </p:nvPr>
        </p:nvSpPr>
        <p:spPr/>
        <p:txBody>
          <a:bodyPr/>
          <a:lstStyle/>
          <a:p>
            <a:r>
              <a:rPr lang="en-US" dirty="0"/>
              <a:t>Kiara, Yasuo, Steven</a:t>
            </a:r>
            <a:endParaRPr lang="nl-BE" dirty="0"/>
          </a:p>
        </p:txBody>
      </p:sp>
    </p:spTree>
    <p:extLst>
      <p:ext uri="{BB962C8B-B14F-4D97-AF65-F5344CB8AC3E}">
        <p14:creationId xmlns:p14="http://schemas.microsoft.com/office/powerpoint/2010/main" val="2497287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4054632090"/>
              </p:ext>
            </p:extLst>
          </p:nvPr>
        </p:nvGraphicFramePr>
        <p:xfrm>
          <a:off x="838200" y="1065320"/>
          <a:ext cx="10515600" cy="579268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80">
                <a:tc>
                  <a:txBody>
                    <a:bodyPr/>
                    <a:lstStyle/>
                    <a:p>
                      <a:r>
                        <a:rPr lang="nl-BE" sz="1100" b="1" kern="1200" dirty="0">
                          <a:solidFill>
                            <a:schemeClr val="lt1"/>
                          </a:solidFill>
                        </a:rPr>
                        <a:t>&lt;?</a:t>
                      </a:r>
                      <a:r>
                        <a:rPr lang="nl-BE" sz="1100" b="1" kern="1200" dirty="0" err="1">
                          <a:solidFill>
                            <a:schemeClr val="lt1"/>
                          </a:solidFill>
                        </a:rPr>
                        <a:t>xml</a:t>
                      </a:r>
                      <a:r>
                        <a:rPr lang="nl-BE" sz="1100" b="1" kern="1200" dirty="0">
                          <a:solidFill>
                            <a:schemeClr val="lt1"/>
                          </a:solidFill>
                        </a:rPr>
                        <a:t> </a:t>
                      </a:r>
                      <a:r>
                        <a:rPr lang="nl-BE" sz="1100" b="1" kern="1200" dirty="0" err="1">
                          <a:solidFill>
                            <a:schemeClr val="lt1"/>
                          </a:solidFill>
                        </a:rPr>
                        <a:t>version</a:t>
                      </a:r>
                      <a:r>
                        <a:rPr lang="nl-BE" sz="1100" b="1" kern="1200" dirty="0">
                          <a:solidFill>
                            <a:schemeClr val="lt1"/>
                          </a:solidFill>
                        </a:rPr>
                        <a:t>="1.0" </a:t>
                      </a:r>
                      <a:r>
                        <a:rPr lang="nl-BE" sz="1100" b="1" kern="1200" dirty="0" err="1">
                          <a:solidFill>
                            <a:schemeClr val="lt1"/>
                          </a:solidFill>
                        </a:rPr>
                        <a:t>encoding</a:t>
                      </a:r>
                      <a:r>
                        <a:rPr lang="nl-BE" sz="1100" b="1" kern="1200" dirty="0">
                          <a:solidFill>
                            <a:schemeClr val="lt1"/>
                          </a:solidFill>
                        </a:rPr>
                        <a:t>="UTF-8" ?&gt;</a:t>
                      </a:r>
                    </a:p>
                    <a:p>
                      <a:r>
                        <a:rPr lang="nl-BE" sz="1100" b="1" kern="1200" dirty="0">
                          <a:solidFill>
                            <a:schemeClr val="lt1"/>
                          </a:solidFill>
                        </a:rPr>
                        <a:t>&lt;Shell</a:t>
                      </a:r>
                    </a:p>
                    <a:p>
                      <a:r>
                        <a:rPr lang="nl-BE" sz="1100" b="1" kern="1200" dirty="0">
                          <a:solidFill>
                            <a:schemeClr val="lt1"/>
                          </a:solidFill>
                        </a:rPr>
                        <a:t>    x:Class="PowerApp.AppShell"</a:t>
                      </a:r>
                    </a:p>
                    <a:p>
                      <a:r>
                        <a:rPr lang="nl-BE" sz="1100" b="1" kern="1200" dirty="0">
                          <a:solidFill>
                            <a:schemeClr val="lt1"/>
                          </a:solidFill>
                        </a:rPr>
                        <a:t>    </a:t>
                      </a:r>
                      <a:r>
                        <a:rPr lang="nl-BE" sz="1100" b="1" kern="1200" dirty="0" err="1">
                          <a:solidFill>
                            <a:schemeClr val="lt1"/>
                          </a:solidFill>
                        </a:rPr>
                        <a:t>xmlns</a:t>
                      </a:r>
                      <a:r>
                        <a:rPr lang="nl-BE" sz="1100" b="1" kern="1200" dirty="0">
                          <a:solidFill>
                            <a:schemeClr val="lt1"/>
                          </a:solidFill>
                        </a:rPr>
                        <a:t>="http://schemas.microsoft.com/</a:t>
                      </a:r>
                      <a:r>
                        <a:rPr lang="nl-BE" sz="1100" b="1" kern="1200" dirty="0" err="1">
                          <a:solidFill>
                            <a:schemeClr val="lt1"/>
                          </a:solidFill>
                        </a:rPr>
                        <a:t>dotnet</a:t>
                      </a:r>
                      <a:r>
                        <a:rPr lang="nl-BE" sz="1100" b="1" kern="1200" dirty="0">
                          <a:solidFill>
                            <a:schemeClr val="lt1"/>
                          </a:solidFill>
                        </a:rPr>
                        <a:t>/2021/</a:t>
                      </a:r>
                      <a:r>
                        <a:rPr lang="nl-BE" sz="1100" b="1" kern="1200" dirty="0" err="1">
                          <a:solidFill>
                            <a:schemeClr val="lt1"/>
                          </a:solidFill>
                        </a:rPr>
                        <a:t>maui</a:t>
                      </a:r>
                      <a:r>
                        <a:rPr lang="nl-BE" sz="1100" b="1" kern="1200" dirty="0">
                          <a:solidFill>
                            <a:schemeClr val="lt1"/>
                          </a:solidFill>
                        </a:rPr>
                        <a:t>"</a:t>
                      </a:r>
                    </a:p>
                    <a:p>
                      <a:r>
                        <a:rPr lang="nl-BE" sz="1100" b="1" kern="1200" dirty="0">
                          <a:solidFill>
                            <a:schemeClr val="lt1"/>
                          </a:solidFill>
                        </a:rPr>
                        <a:t>    </a:t>
                      </a:r>
                      <a:r>
                        <a:rPr lang="nl-BE" sz="1100" b="1" kern="1200" dirty="0" err="1">
                          <a:solidFill>
                            <a:schemeClr val="lt1"/>
                          </a:solidFill>
                        </a:rPr>
                        <a:t>xmlns:x</a:t>
                      </a:r>
                      <a:r>
                        <a:rPr lang="nl-BE" sz="1100" b="1" kern="1200" dirty="0">
                          <a:solidFill>
                            <a:schemeClr val="lt1"/>
                          </a:solidFill>
                        </a:rPr>
                        <a:t>="http://schemas.microsoft.com/</a:t>
                      </a:r>
                      <a:r>
                        <a:rPr lang="nl-BE" sz="1100" b="1" kern="1200" dirty="0" err="1">
                          <a:solidFill>
                            <a:schemeClr val="lt1"/>
                          </a:solidFill>
                        </a:rPr>
                        <a:t>winfx</a:t>
                      </a:r>
                      <a:r>
                        <a:rPr lang="nl-BE" sz="1100" b="1" kern="1200" dirty="0">
                          <a:solidFill>
                            <a:schemeClr val="lt1"/>
                          </a:solidFill>
                        </a:rPr>
                        <a:t>/2009/</a:t>
                      </a:r>
                      <a:r>
                        <a:rPr lang="nl-BE" sz="1100" b="1" kern="1200" dirty="0" err="1">
                          <a:solidFill>
                            <a:schemeClr val="lt1"/>
                          </a:solidFill>
                        </a:rPr>
                        <a:t>xaml</a:t>
                      </a:r>
                      <a:r>
                        <a:rPr lang="nl-BE" sz="1100" b="1" kern="1200" dirty="0">
                          <a:solidFill>
                            <a:schemeClr val="lt1"/>
                          </a:solidFill>
                        </a:rPr>
                        <a:t>"</a:t>
                      </a:r>
                    </a:p>
                    <a:p>
                      <a:r>
                        <a:rPr lang="nl-BE" sz="1100" b="1" kern="1200" dirty="0">
                          <a:solidFill>
                            <a:schemeClr val="lt1"/>
                          </a:solidFill>
                        </a:rPr>
                        <a:t>    </a:t>
                      </a:r>
                      <a:r>
                        <a:rPr lang="nl-BE" sz="1100" b="1" kern="1200" dirty="0" err="1">
                          <a:solidFill>
                            <a:schemeClr val="lt1"/>
                          </a:solidFill>
                        </a:rPr>
                        <a:t>xmlns:local</a:t>
                      </a:r>
                      <a:r>
                        <a:rPr lang="nl-BE" sz="1100" b="1" kern="1200" dirty="0">
                          <a:solidFill>
                            <a:schemeClr val="lt1"/>
                          </a:solidFill>
                        </a:rPr>
                        <a:t>="</a:t>
                      </a:r>
                      <a:r>
                        <a:rPr lang="nl-BE" sz="1100" b="1" kern="1200" dirty="0" err="1">
                          <a:solidFill>
                            <a:schemeClr val="lt1"/>
                          </a:solidFill>
                        </a:rPr>
                        <a:t>clr-namespace:PowerApp</a:t>
                      </a:r>
                      <a:r>
                        <a:rPr lang="nl-BE" sz="1100" b="1" kern="1200" dirty="0">
                          <a:solidFill>
                            <a:schemeClr val="lt1"/>
                          </a:solidFill>
                        </a:rPr>
                        <a:t>"</a:t>
                      </a:r>
                    </a:p>
                    <a:p>
                      <a:r>
                        <a:rPr lang="en-US" sz="1100" b="1" kern="1200" dirty="0">
                          <a:solidFill>
                            <a:schemeClr val="lt1"/>
                          </a:solidFill>
                        </a:rPr>
                        <a:t>    </a:t>
                      </a:r>
                      <a:r>
                        <a:rPr lang="en-US" sz="1100" b="1" kern="1200" dirty="0" err="1">
                          <a:solidFill>
                            <a:schemeClr val="lt1"/>
                          </a:solidFill>
                        </a:rPr>
                        <a:t>xmlns:views</a:t>
                      </a:r>
                      <a:r>
                        <a:rPr lang="en-US" sz="1100" b="1" kern="1200" dirty="0">
                          <a:solidFill>
                            <a:schemeClr val="lt1"/>
                          </a:solidFill>
                        </a:rPr>
                        <a:t>="</a:t>
                      </a:r>
                      <a:r>
                        <a:rPr lang="en-US" sz="1100" b="1" kern="1200" dirty="0" err="1">
                          <a:solidFill>
                            <a:schemeClr val="lt1"/>
                          </a:solidFill>
                        </a:rPr>
                        <a:t>clr-namespace:PowerApp.Views</a:t>
                      </a:r>
                      <a:r>
                        <a:rPr lang="en-US" sz="1100" b="1" kern="1200" dirty="0">
                          <a:solidFill>
                            <a:schemeClr val="lt1"/>
                          </a:solidFill>
                        </a:rPr>
                        <a:t>"</a:t>
                      </a:r>
                    </a:p>
                    <a:p>
                      <a:r>
                        <a:rPr lang="nl-BE" sz="1100" b="1" kern="1200" dirty="0">
                          <a:solidFill>
                            <a:schemeClr val="lt1"/>
                          </a:solidFill>
                        </a:rPr>
                        <a:t>    </a:t>
                      </a:r>
                      <a:r>
                        <a:rPr lang="nl-BE" sz="1100" b="1" kern="1200" dirty="0" err="1">
                          <a:solidFill>
                            <a:schemeClr val="lt1"/>
                          </a:solidFill>
                        </a:rPr>
                        <a:t>Shell.FlyoutBehavior</a:t>
                      </a:r>
                      <a:r>
                        <a:rPr lang="nl-BE" sz="1100" b="1" kern="1200" dirty="0">
                          <a:solidFill>
                            <a:schemeClr val="lt1"/>
                          </a:solidFill>
                        </a:rPr>
                        <a:t>="</a:t>
                      </a:r>
                      <a:r>
                        <a:rPr lang="nl-BE" sz="1100" b="1" kern="1200" dirty="0" err="1">
                          <a:solidFill>
                            <a:schemeClr val="lt1"/>
                          </a:solidFill>
                        </a:rPr>
                        <a:t>Disabled</a:t>
                      </a:r>
                      <a:r>
                        <a:rPr lang="nl-BE" sz="1100" b="1" kern="1200" dirty="0">
                          <a:solidFill>
                            <a:schemeClr val="lt1"/>
                          </a:solidFill>
                        </a:rPr>
                        <a:t>"&gt;</a:t>
                      </a:r>
                    </a:p>
                    <a:p>
                      <a:endParaRPr lang="nl-BE" sz="1100" b="1" kern="1200" dirty="0">
                        <a:solidFill>
                          <a:schemeClr val="lt1"/>
                        </a:solidFill>
                      </a:endParaRPr>
                    </a:p>
                    <a:p>
                      <a:r>
                        <a:rPr lang="nl-BE" sz="1100" b="1" kern="1200" dirty="0">
                          <a:solidFill>
                            <a:schemeClr val="lt1"/>
                          </a:solidFill>
                        </a:rPr>
                        <a:t>    &lt;</a:t>
                      </a:r>
                      <a:r>
                        <a:rPr lang="nl-BE" sz="1100" b="1" kern="1200" dirty="0" err="1">
                          <a:solidFill>
                            <a:schemeClr val="lt1"/>
                          </a:solidFill>
                        </a:rPr>
                        <a:t>TabBar</a:t>
                      </a:r>
                      <a:r>
                        <a:rPr lang="nl-BE" sz="1100" b="1" kern="1200" dirty="0">
                          <a:solidFill>
                            <a:schemeClr val="lt1"/>
                          </a:solidFill>
                        </a:rPr>
                        <a:t>&gt;</a:t>
                      </a:r>
                    </a:p>
                    <a:p>
                      <a:r>
                        <a:rPr lang="nl-BE" sz="1100" b="1" kern="1200" dirty="0">
                          <a:solidFill>
                            <a:schemeClr val="lt1"/>
                          </a:solidFill>
                        </a:rPr>
                        <a:t>        &lt;</a:t>
                      </a:r>
                      <a:r>
                        <a:rPr lang="nl-BE" sz="1100" b="1" kern="1200" dirty="0" err="1">
                          <a:solidFill>
                            <a:schemeClr val="lt1"/>
                          </a:solidFill>
                        </a:rPr>
                        <a:t>ShellContent</a:t>
                      </a:r>
                      <a:endParaRPr lang="nl-BE" sz="1100" b="1" kern="1200" dirty="0">
                        <a:solidFill>
                          <a:schemeClr val="lt1"/>
                        </a:solidFill>
                      </a:endParaRPr>
                    </a:p>
                    <a:p>
                      <a:r>
                        <a:rPr lang="nl-BE" sz="1100" b="1" kern="1200" dirty="0">
                          <a:solidFill>
                            <a:schemeClr val="lt1"/>
                          </a:solidFill>
                        </a:rPr>
                        <a:t>        </a:t>
                      </a:r>
                      <a:r>
                        <a:rPr lang="nl-BE" sz="1100" b="1" kern="1200" dirty="0" err="1">
                          <a:solidFill>
                            <a:schemeClr val="lt1"/>
                          </a:solidFill>
                        </a:rPr>
                        <a:t>Title</a:t>
                      </a:r>
                      <a:r>
                        <a:rPr lang="nl-BE" sz="1100" b="1" kern="1200" dirty="0">
                          <a:solidFill>
                            <a:schemeClr val="lt1"/>
                          </a:solidFill>
                        </a:rPr>
                        <a:t>="Home"</a:t>
                      </a:r>
                    </a:p>
                    <a:p>
                      <a:r>
                        <a:rPr lang="nl-BE" sz="1100" b="1" kern="1200" dirty="0">
                          <a:solidFill>
                            <a:schemeClr val="lt1"/>
                          </a:solidFill>
                        </a:rPr>
                        <a:t>        Icon="home.png"</a:t>
                      </a:r>
                    </a:p>
                    <a:p>
                      <a:r>
                        <a:rPr lang="nl-BE" sz="1100" b="1" kern="1200" dirty="0">
                          <a:solidFill>
                            <a:schemeClr val="lt1"/>
                          </a:solidFill>
                        </a:rPr>
                        <a:t>        </a:t>
                      </a:r>
                      <a:r>
                        <a:rPr lang="nl-BE" sz="1100" b="1" kern="1200" dirty="0" err="1">
                          <a:solidFill>
                            <a:schemeClr val="lt1"/>
                          </a:solidFill>
                        </a:rPr>
                        <a:t>ContentTemplate</a:t>
                      </a:r>
                      <a:r>
                        <a:rPr lang="nl-BE" sz="1100" b="1" kern="1200" dirty="0">
                          <a:solidFill>
                            <a:schemeClr val="lt1"/>
                          </a:solidFill>
                        </a:rPr>
                        <a:t>="{</a:t>
                      </a:r>
                      <a:r>
                        <a:rPr lang="nl-BE" sz="1100" b="1" kern="1200" dirty="0" err="1">
                          <a:solidFill>
                            <a:schemeClr val="lt1"/>
                          </a:solidFill>
                        </a:rPr>
                        <a:t>DataTemplate</a:t>
                      </a:r>
                      <a:r>
                        <a:rPr lang="nl-BE" sz="1100" b="1" kern="1200" dirty="0">
                          <a:solidFill>
                            <a:schemeClr val="lt1"/>
                          </a:solidFill>
                        </a:rPr>
                        <a:t> </a:t>
                      </a:r>
                      <a:r>
                        <a:rPr lang="nl-BE" sz="1100" b="1" kern="1200" dirty="0" err="1">
                          <a:solidFill>
                            <a:schemeClr val="lt1"/>
                          </a:solidFill>
                        </a:rPr>
                        <a:t>views:HomePage</a:t>
                      </a:r>
                      <a:r>
                        <a:rPr lang="nl-BE" sz="1100" b="1" kern="1200" dirty="0">
                          <a:solidFill>
                            <a:schemeClr val="lt1"/>
                          </a:solidFill>
                        </a:rPr>
                        <a:t>}"</a:t>
                      </a:r>
                    </a:p>
                    <a:p>
                      <a:r>
                        <a:rPr lang="nl-BE" sz="1100" b="1" kern="1200" dirty="0">
                          <a:solidFill>
                            <a:schemeClr val="lt1"/>
                          </a:solidFill>
                        </a:rPr>
                        <a:t>        Route="</a:t>
                      </a:r>
                      <a:r>
                        <a:rPr lang="nl-BE" sz="1100" b="1" kern="1200" dirty="0" err="1">
                          <a:solidFill>
                            <a:schemeClr val="lt1"/>
                          </a:solidFill>
                        </a:rPr>
                        <a:t>HomePage</a:t>
                      </a:r>
                      <a:r>
                        <a:rPr lang="nl-BE" sz="1100" b="1" kern="1200" dirty="0">
                          <a:solidFill>
                            <a:schemeClr val="lt1"/>
                          </a:solidFill>
                        </a:rPr>
                        <a:t>" /&gt;</a:t>
                      </a:r>
                    </a:p>
                    <a:p>
                      <a:endParaRPr lang="nl-BE" sz="1100" b="1" kern="1200" dirty="0">
                        <a:solidFill>
                          <a:schemeClr val="lt1"/>
                        </a:solidFill>
                      </a:endParaRPr>
                    </a:p>
                    <a:p>
                      <a:r>
                        <a:rPr lang="nl-BE" sz="1100" b="1" kern="1200" dirty="0">
                          <a:solidFill>
                            <a:schemeClr val="lt1"/>
                          </a:solidFill>
                        </a:rPr>
                        <a:t>        &lt;</a:t>
                      </a:r>
                      <a:r>
                        <a:rPr lang="nl-BE" sz="1100" b="1" kern="1200" dirty="0" err="1">
                          <a:solidFill>
                            <a:schemeClr val="lt1"/>
                          </a:solidFill>
                        </a:rPr>
                        <a:t>ShellContent</a:t>
                      </a:r>
                      <a:endParaRPr lang="nl-BE" sz="1100" b="1" kern="1200" dirty="0">
                        <a:solidFill>
                          <a:schemeClr val="lt1"/>
                        </a:solidFill>
                      </a:endParaRPr>
                    </a:p>
                    <a:p>
                      <a:r>
                        <a:rPr lang="nl-BE" sz="1100" b="1" kern="1200" dirty="0">
                          <a:solidFill>
                            <a:schemeClr val="lt1"/>
                          </a:solidFill>
                        </a:rPr>
                        <a:t>        </a:t>
                      </a:r>
                      <a:r>
                        <a:rPr lang="nl-BE" sz="1100" b="1" kern="1200" dirty="0" err="1">
                          <a:solidFill>
                            <a:schemeClr val="lt1"/>
                          </a:solidFill>
                        </a:rPr>
                        <a:t>Title</a:t>
                      </a:r>
                      <a:r>
                        <a:rPr lang="nl-BE" sz="1100" b="1" kern="1200" dirty="0">
                          <a:solidFill>
                            <a:schemeClr val="lt1"/>
                          </a:solidFill>
                        </a:rPr>
                        <a:t>="Tips"</a:t>
                      </a:r>
                    </a:p>
                    <a:p>
                      <a:r>
                        <a:rPr lang="nl-BE" sz="1100" b="1" kern="1200" dirty="0">
                          <a:solidFill>
                            <a:schemeClr val="lt1"/>
                          </a:solidFill>
                        </a:rPr>
                        <a:t>        Icon="light.png"</a:t>
                      </a:r>
                    </a:p>
                    <a:p>
                      <a:r>
                        <a:rPr lang="nl-BE" sz="1100" b="1" kern="1200" dirty="0">
                          <a:solidFill>
                            <a:schemeClr val="lt1"/>
                          </a:solidFill>
                        </a:rPr>
                        <a:t>        </a:t>
                      </a:r>
                      <a:r>
                        <a:rPr lang="nl-BE" sz="1100" b="1" kern="1200" dirty="0" err="1">
                          <a:solidFill>
                            <a:schemeClr val="lt1"/>
                          </a:solidFill>
                        </a:rPr>
                        <a:t>ContentTemplate</a:t>
                      </a:r>
                      <a:r>
                        <a:rPr lang="nl-BE" sz="1100" b="1" kern="1200" dirty="0">
                          <a:solidFill>
                            <a:schemeClr val="lt1"/>
                          </a:solidFill>
                        </a:rPr>
                        <a:t>="{</a:t>
                      </a:r>
                      <a:r>
                        <a:rPr lang="nl-BE" sz="1100" b="1" kern="1200" dirty="0" err="1">
                          <a:solidFill>
                            <a:schemeClr val="lt1"/>
                          </a:solidFill>
                        </a:rPr>
                        <a:t>DataTemplate</a:t>
                      </a:r>
                      <a:r>
                        <a:rPr lang="nl-BE" sz="1100" b="1" kern="1200" dirty="0">
                          <a:solidFill>
                            <a:schemeClr val="lt1"/>
                          </a:solidFill>
                        </a:rPr>
                        <a:t> </a:t>
                      </a:r>
                      <a:r>
                        <a:rPr lang="nl-BE" sz="1100" b="1" kern="1200" dirty="0" err="1">
                          <a:solidFill>
                            <a:schemeClr val="lt1"/>
                          </a:solidFill>
                        </a:rPr>
                        <a:t>views:TipsPage</a:t>
                      </a:r>
                      <a:r>
                        <a:rPr lang="nl-BE" sz="1100" b="1" kern="1200" dirty="0">
                          <a:solidFill>
                            <a:schemeClr val="lt1"/>
                          </a:solidFill>
                        </a:rPr>
                        <a:t>}" /&gt;</a:t>
                      </a:r>
                    </a:p>
                    <a:p>
                      <a:endParaRPr lang="nl-BE" sz="1100" b="1" kern="1200" dirty="0">
                        <a:solidFill>
                          <a:schemeClr val="lt1"/>
                        </a:solidFill>
                      </a:endParaRPr>
                    </a:p>
                    <a:p>
                      <a:r>
                        <a:rPr lang="nl-BE" sz="1100" b="1" kern="1200" dirty="0">
                          <a:solidFill>
                            <a:schemeClr val="lt1"/>
                          </a:solidFill>
                        </a:rPr>
                        <a:t>        &lt;</a:t>
                      </a:r>
                      <a:r>
                        <a:rPr lang="nl-BE" sz="1100" b="1" kern="1200" dirty="0" err="1">
                          <a:solidFill>
                            <a:schemeClr val="lt1"/>
                          </a:solidFill>
                        </a:rPr>
                        <a:t>ShellContent</a:t>
                      </a:r>
                      <a:endParaRPr lang="nl-BE" sz="1100" b="1" kern="1200" dirty="0">
                        <a:solidFill>
                          <a:schemeClr val="lt1"/>
                        </a:solidFill>
                      </a:endParaRPr>
                    </a:p>
                    <a:p>
                      <a:r>
                        <a:rPr lang="nl-BE" sz="1100" b="1" kern="1200" dirty="0">
                          <a:solidFill>
                            <a:schemeClr val="lt1"/>
                          </a:solidFill>
                        </a:rPr>
                        <a:t>        </a:t>
                      </a:r>
                      <a:r>
                        <a:rPr lang="nl-BE" sz="1100" b="1" kern="1200" dirty="0" err="1">
                          <a:solidFill>
                            <a:schemeClr val="lt1"/>
                          </a:solidFill>
                        </a:rPr>
                        <a:t>Title</a:t>
                      </a:r>
                      <a:r>
                        <a:rPr lang="nl-BE" sz="1100" b="1" kern="1200" dirty="0">
                          <a:solidFill>
                            <a:schemeClr val="lt1"/>
                          </a:solidFill>
                        </a:rPr>
                        <a:t>="Verbruik"</a:t>
                      </a:r>
                    </a:p>
                    <a:p>
                      <a:r>
                        <a:rPr lang="nl-BE" sz="1100" b="1" kern="1200" dirty="0">
                          <a:solidFill>
                            <a:schemeClr val="lt1"/>
                          </a:solidFill>
                        </a:rPr>
                        <a:t>        Icon="chart.png"</a:t>
                      </a:r>
                    </a:p>
                    <a:p>
                      <a:r>
                        <a:rPr lang="nl-BE" sz="1100" b="1" kern="1200" dirty="0">
                          <a:solidFill>
                            <a:schemeClr val="lt1"/>
                          </a:solidFill>
                        </a:rPr>
                        <a:t>        </a:t>
                      </a:r>
                      <a:r>
                        <a:rPr lang="nl-BE" sz="1100" b="1" kern="1200" dirty="0" err="1">
                          <a:solidFill>
                            <a:schemeClr val="lt1"/>
                          </a:solidFill>
                        </a:rPr>
                        <a:t>ContentTemplate</a:t>
                      </a:r>
                      <a:r>
                        <a:rPr lang="nl-BE" sz="1100" b="1" kern="1200" dirty="0">
                          <a:solidFill>
                            <a:schemeClr val="lt1"/>
                          </a:solidFill>
                        </a:rPr>
                        <a:t>="{</a:t>
                      </a:r>
                      <a:r>
                        <a:rPr lang="nl-BE" sz="1100" b="1" kern="1200" dirty="0" err="1">
                          <a:solidFill>
                            <a:schemeClr val="lt1"/>
                          </a:solidFill>
                        </a:rPr>
                        <a:t>DataTemplate</a:t>
                      </a:r>
                      <a:r>
                        <a:rPr lang="nl-BE" sz="1100" b="1" kern="1200" dirty="0">
                          <a:solidFill>
                            <a:schemeClr val="lt1"/>
                          </a:solidFill>
                        </a:rPr>
                        <a:t> </a:t>
                      </a:r>
                      <a:r>
                        <a:rPr lang="nl-BE" sz="1100" b="1" kern="1200" dirty="0" err="1">
                          <a:solidFill>
                            <a:schemeClr val="lt1"/>
                          </a:solidFill>
                        </a:rPr>
                        <a:t>views:VerbruikPage</a:t>
                      </a:r>
                      <a:r>
                        <a:rPr lang="nl-BE" sz="1100" b="1" kern="1200" dirty="0">
                          <a:solidFill>
                            <a:schemeClr val="lt1"/>
                          </a:solidFill>
                        </a:rPr>
                        <a:t>}"</a:t>
                      </a:r>
                    </a:p>
                    <a:p>
                      <a:r>
                        <a:rPr lang="nl-BE" sz="1100" b="1" kern="1200" dirty="0">
                          <a:solidFill>
                            <a:schemeClr val="lt1"/>
                          </a:solidFill>
                        </a:rPr>
                        <a:t>        Route="</a:t>
                      </a:r>
                      <a:r>
                        <a:rPr lang="nl-BE" sz="1100" b="1" kern="1200" dirty="0" err="1">
                          <a:solidFill>
                            <a:schemeClr val="lt1"/>
                          </a:solidFill>
                        </a:rPr>
                        <a:t>VerbruikPage</a:t>
                      </a:r>
                      <a:r>
                        <a:rPr lang="nl-BE" sz="1100" b="1" kern="1200" dirty="0">
                          <a:solidFill>
                            <a:schemeClr val="lt1"/>
                          </a:solidFill>
                        </a:rPr>
                        <a:t>" /&gt;</a:t>
                      </a:r>
                    </a:p>
                    <a:p>
                      <a:endParaRPr lang="nl-BE" sz="1100" b="1" kern="1200" dirty="0">
                        <a:solidFill>
                          <a:schemeClr val="lt1"/>
                        </a:solidFill>
                      </a:endParaRPr>
                    </a:p>
                    <a:p>
                      <a:r>
                        <a:rPr lang="nl-BE" sz="1100" b="1" kern="1200" dirty="0">
                          <a:solidFill>
                            <a:schemeClr val="lt1"/>
                          </a:solidFill>
                        </a:rPr>
                        <a:t>    &lt;/</a:t>
                      </a:r>
                      <a:r>
                        <a:rPr lang="nl-BE" sz="1100" b="1" kern="1200" dirty="0" err="1">
                          <a:solidFill>
                            <a:schemeClr val="lt1"/>
                          </a:solidFill>
                        </a:rPr>
                        <a:t>TabBar</a:t>
                      </a:r>
                      <a:r>
                        <a:rPr lang="nl-BE" sz="1100" b="1" kern="1200" dirty="0">
                          <a:solidFill>
                            <a:schemeClr val="lt1"/>
                          </a:solidFill>
                        </a:rPr>
                        <a:t>&gt;</a:t>
                      </a:r>
                    </a:p>
                    <a:p>
                      <a:r>
                        <a:rPr lang="nl-BE" sz="1100" b="1" kern="1200" dirty="0">
                          <a:solidFill>
                            <a:schemeClr val="lt1"/>
                          </a:solidFill>
                        </a:rPr>
                        <a:t>&lt;/Shell&gt;</a:t>
                      </a:r>
                      <a:endParaRPr lang="nl-BE" sz="1100" dirty="0"/>
                    </a:p>
                  </a:txBody>
                  <a:tcPr/>
                </a:tc>
                <a:tc>
                  <a:txBody>
                    <a:bodyPr/>
                    <a:lstStyle/>
                    <a:p>
                      <a:endParaRPr lang="nl-BE" sz="1100" dirty="0"/>
                    </a:p>
                  </a:txBody>
                  <a:tcPr/>
                </a:tc>
                <a:extLst>
                  <a:ext uri="{0D108BD9-81ED-4DB2-BD59-A6C34878D82A}">
                    <a16:rowId xmlns:a16="http://schemas.microsoft.com/office/drawing/2014/main" val="2888901857"/>
                  </a:ext>
                </a:extLst>
              </a:tr>
            </a:tbl>
          </a:graphicData>
        </a:graphic>
      </p:graphicFrame>
      <p:pic>
        <p:nvPicPr>
          <p:cNvPr id="6" name="Picture 5">
            <a:extLst>
              <a:ext uri="{FF2B5EF4-FFF2-40B4-BE49-F238E27FC236}">
                <a16:creationId xmlns:a16="http://schemas.microsoft.com/office/drawing/2014/main" id="{FEF64C3C-1DF8-2A1A-EFDD-DE8E55BDE59D}"/>
              </a:ext>
            </a:extLst>
          </p:cNvPr>
          <p:cNvPicPr>
            <a:picLocks noChangeAspect="1"/>
          </p:cNvPicPr>
          <p:nvPr/>
        </p:nvPicPr>
        <p:blipFill>
          <a:blip r:embed="rId2"/>
          <a:stretch>
            <a:fillRect/>
          </a:stretch>
        </p:blipFill>
        <p:spPr>
          <a:xfrm>
            <a:off x="6254070" y="2042057"/>
            <a:ext cx="4953691" cy="752580"/>
          </a:xfrm>
          <a:prstGeom prst="rect">
            <a:avLst/>
          </a:prstGeom>
        </p:spPr>
      </p:pic>
      <p:sp>
        <p:nvSpPr>
          <p:cNvPr id="7" name="Title 1">
            <a:extLst>
              <a:ext uri="{FF2B5EF4-FFF2-40B4-BE49-F238E27FC236}">
                <a16:creationId xmlns:a16="http://schemas.microsoft.com/office/drawing/2014/main" id="{07286B34-25BC-4358-940B-01021C749988}"/>
              </a:ext>
            </a:extLst>
          </p:cNvPr>
          <p:cNvSpPr txBox="1">
            <a:spLocks/>
          </p:cNvSpPr>
          <p:nvPr/>
        </p:nvSpPr>
        <p:spPr>
          <a:xfrm>
            <a:off x="838200" y="365125"/>
            <a:ext cx="10515600" cy="7001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Menu</a:t>
            </a:r>
            <a:endParaRPr lang="nl-BE" dirty="0"/>
          </a:p>
        </p:txBody>
      </p:sp>
    </p:spTree>
    <p:extLst>
      <p:ext uri="{BB962C8B-B14F-4D97-AF65-F5344CB8AC3E}">
        <p14:creationId xmlns:p14="http://schemas.microsoft.com/office/powerpoint/2010/main" val="1713131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389-0369-B20F-9E00-5B1F99E5A9DC}"/>
              </a:ext>
            </a:extLst>
          </p:cNvPr>
          <p:cNvSpPr>
            <a:spLocks noGrp="1"/>
          </p:cNvSpPr>
          <p:nvPr>
            <p:ph type="title"/>
          </p:nvPr>
        </p:nvSpPr>
        <p:spPr>
          <a:xfrm>
            <a:off x="838200" y="365125"/>
            <a:ext cx="10515600" cy="700195"/>
          </a:xfrm>
        </p:spPr>
        <p:txBody>
          <a:bodyPr/>
          <a:lstStyle/>
          <a:p>
            <a:r>
              <a:rPr lang="en-US" dirty="0"/>
              <a:t>Home (</a:t>
            </a:r>
            <a:r>
              <a:rPr lang="en-US" dirty="0" err="1"/>
              <a:t>HomePage</a:t>
            </a:r>
            <a:r>
              <a:rPr lang="en-US" dirty="0"/>
              <a:t>)</a:t>
            </a:r>
            <a:endParaRPr lang="nl-BE" dirty="0"/>
          </a:p>
        </p:txBody>
      </p:sp>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2364983962"/>
              </p:ext>
            </p:extLst>
          </p:nvPr>
        </p:nvGraphicFramePr>
        <p:xfrm>
          <a:off x="838200" y="1065320"/>
          <a:ext cx="10515600" cy="579268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80">
                <a:tc>
                  <a:txBody>
                    <a:bodyPr/>
                    <a:lstStyle/>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p>
                    <a:p>
                      <a:r>
                        <a:rPr lang="nl-BE" sz="1000" b="1" kern="1200" dirty="0">
                          <a:solidFill>
                            <a:schemeClr val="lt1"/>
                          </a:solidFill>
                          <a:latin typeface="+mn-lt"/>
                          <a:ea typeface="+mn-ea"/>
                          <a:cs typeface="+mn-cs"/>
                        </a:rPr>
                        <a:t>        &lt;Label </a:t>
                      </a:r>
                    </a:p>
                    <a:p>
                      <a:r>
                        <a:rPr lang="en-US" sz="1000" b="1" kern="1200" dirty="0">
                          <a:solidFill>
                            <a:schemeClr val="lt1"/>
                          </a:solidFill>
                          <a:latin typeface="+mn-lt"/>
                          <a:ea typeface="+mn-ea"/>
                          <a:cs typeface="+mn-cs"/>
                        </a:rPr>
                        <a:t>            Text="{Binding Test, Mode=</a:t>
                      </a:r>
                      <a:r>
                        <a:rPr lang="en-US" sz="1000" b="1" kern="1200" dirty="0" err="1">
                          <a:solidFill>
                            <a:schemeClr val="lt1"/>
                          </a:solidFill>
                          <a:latin typeface="+mn-lt"/>
                          <a:ea typeface="+mn-ea"/>
                          <a:cs typeface="+mn-cs"/>
                        </a:rPr>
                        <a:t>TwoWay</a:t>
                      </a:r>
                      <a:r>
                        <a:rPr lang="en-US"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VerticalOptions</a:t>
                      </a:r>
                      <a:r>
                        <a:rPr lang="nl-BE" sz="1000" b="1" kern="1200" dirty="0">
                          <a:solidFill>
                            <a:schemeClr val="lt1"/>
                          </a:solidFill>
                          <a:latin typeface="+mn-lt"/>
                          <a:ea typeface="+mn-ea"/>
                          <a:cs typeface="+mn-cs"/>
                        </a:rPr>
                        <a:t>="Center"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HorizontalOptions</a:t>
                      </a:r>
                      <a:r>
                        <a:rPr lang="nl-BE" sz="1000" b="1" kern="1200" dirty="0">
                          <a:solidFill>
                            <a:schemeClr val="lt1"/>
                          </a:solidFill>
                          <a:latin typeface="+mn-lt"/>
                          <a:ea typeface="+mn-ea"/>
                          <a:cs typeface="+mn-cs"/>
                        </a:rPr>
                        <a:t>="Center" /&gt;</a:t>
                      </a:r>
                    </a:p>
                    <a:p>
                      <a:r>
                        <a:rPr lang="nl-BE" sz="1000" b="1" kern="1200" dirty="0">
                          <a:solidFill>
                            <a:schemeClr val="lt1"/>
                          </a:solidFill>
                          <a:latin typeface="+mn-lt"/>
                          <a:ea typeface="+mn-ea"/>
                          <a:cs typeface="+mn-cs"/>
                        </a:rPr>
                        <a:t>        &lt;Image </a:t>
                      </a:r>
                    </a:p>
                    <a:p>
                      <a:r>
                        <a:rPr lang="nl-BE" sz="1000" b="1" kern="1200" dirty="0">
                          <a:solidFill>
                            <a:schemeClr val="lt1"/>
                          </a:solidFill>
                          <a:latin typeface="+mn-lt"/>
                          <a:ea typeface="+mn-ea"/>
                          <a:cs typeface="+mn-cs"/>
                        </a:rPr>
                        <a:t>            Source="happy.png"</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HeightRequest</a:t>
                      </a:r>
                      <a:r>
                        <a:rPr lang="nl-BE" sz="1000" b="1" kern="1200" dirty="0">
                          <a:solidFill>
                            <a:schemeClr val="lt1"/>
                          </a:solidFill>
                          <a:latin typeface="+mn-lt"/>
                          <a:ea typeface="+mn-ea"/>
                          <a:cs typeface="+mn-cs"/>
                        </a:rPr>
                        <a:t>="50"</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IsVisible</a:t>
                      </a:r>
                      <a:r>
                        <a:rPr lang="nl-BE" sz="1000" b="1" kern="1200" dirty="0">
                          <a:solidFill>
                            <a:schemeClr val="lt1"/>
                          </a:solidFill>
                          <a:latin typeface="+mn-lt"/>
                          <a:ea typeface="+mn-ea"/>
                          <a:cs typeface="+mn-cs"/>
                        </a:rPr>
                        <a:t>="{Binding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&lt;Image</a:t>
                      </a:r>
                    </a:p>
                    <a:p>
                      <a:r>
                        <a:rPr lang="nl-BE" sz="1000" b="1" kern="1200" dirty="0">
                          <a:solidFill>
                            <a:schemeClr val="lt1"/>
                          </a:solidFill>
                          <a:latin typeface="+mn-lt"/>
                          <a:ea typeface="+mn-ea"/>
                          <a:cs typeface="+mn-cs"/>
                        </a:rPr>
                        <a:t>            Source="sad.png"</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HeightRequest</a:t>
                      </a:r>
                      <a:r>
                        <a:rPr lang="nl-BE" sz="1000" b="1" kern="1200" dirty="0">
                          <a:solidFill>
                            <a:schemeClr val="lt1"/>
                          </a:solidFill>
                          <a:latin typeface="+mn-lt"/>
                          <a:ea typeface="+mn-ea"/>
                          <a:cs typeface="+mn-cs"/>
                        </a:rPr>
                        <a:t>="50"</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IsVisible</a:t>
                      </a:r>
                      <a:r>
                        <a:rPr lang="nl-BE" sz="1000" b="1" kern="1200" dirty="0">
                          <a:solidFill>
                            <a:schemeClr val="lt1"/>
                          </a:solidFill>
                          <a:latin typeface="+mn-lt"/>
                          <a:ea typeface="+mn-ea"/>
                          <a:cs typeface="+mn-cs"/>
                        </a:rPr>
                        <a:t>="{Binding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 Converter={</a:t>
                      </a:r>
                      <a:r>
                        <a:rPr lang="nl-BE" sz="1000" b="1" kern="1200" dirty="0" err="1">
                          <a:solidFill>
                            <a:schemeClr val="lt1"/>
                          </a:solidFill>
                          <a:latin typeface="+mn-lt"/>
                          <a:ea typeface="+mn-ea"/>
                          <a:cs typeface="+mn-cs"/>
                        </a:rPr>
                        <a:t>StaticResource</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FlipBool</a:t>
                      </a:r>
                      <a:r>
                        <a:rPr lang="nl-BE" sz="1000" b="1" kern="1200" dirty="0">
                          <a:solidFill>
                            <a:schemeClr val="lt1"/>
                          </a:solidFill>
                          <a:latin typeface="+mn-lt"/>
                          <a:ea typeface="+mn-ea"/>
                          <a:cs typeface="+mn-cs"/>
                        </a:rPr>
                        <a:t>}}"/&gt;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&lt;Label</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Text</a:t>
                      </a:r>
                      <a:r>
                        <a:rPr lang="nl-BE" sz="1000" b="1" kern="1200" dirty="0">
                          <a:solidFill>
                            <a:schemeClr val="lt1"/>
                          </a:solidFill>
                          <a:latin typeface="+mn-lt"/>
                          <a:ea typeface="+mn-ea"/>
                          <a:cs typeface="+mn-cs"/>
                        </a:rPr>
                        <a:t>="{Binding </a:t>
                      </a:r>
                      <a:r>
                        <a:rPr lang="nl-BE" sz="1000" b="1" kern="1200" dirty="0" err="1">
                          <a:solidFill>
                            <a:schemeClr val="lt1"/>
                          </a:solidFill>
                          <a:latin typeface="+mn-lt"/>
                          <a:ea typeface="+mn-ea"/>
                          <a:cs typeface="+mn-cs"/>
                        </a:rPr>
                        <a:t>Number</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StringFormat</a:t>
                      </a:r>
                      <a:r>
                        <a:rPr lang="nl-BE" sz="1000" b="1" kern="1200" dirty="0">
                          <a:solidFill>
                            <a:schemeClr val="lt1"/>
                          </a:solidFill>
                          <a:latin typeface="+mn-lt"/>
                          <a:ea typeface="+mn-ea"/>
                          <a:cs typeface="+mn-cs"/>
                        </a:rPr>
                        <a:t>='Je hebt {0} kW/h verbruikt.'}"</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VerticalOptions</a:t>
                      </a:r>
                      <a:r>
                        <a:rPr lang="nl-BE" sz="1000" b="1" kern="1200" dirty="0">
                          <a:solidFill>
                            <a:schemeClr val="lt1"/>
                          </a:solidFill>
                          <a:latin typeface="+mn-lt"/>
                          <a:ea typeface="+mn-ea"/>
                          <a:cs typeface="+mn-cs"/>
                        </a:rPr>
                        <a:t>="Center"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HorizontalOptions</a:t>
                      </a:r>
                      <a:r>
                        <a:rPr lang="nl-BE" sz="1000" b="1" kern="1200" dirty="0">
                          <a:solidFill>
                            <a:schemeClr val="lt1"/>
                          </a:solidFill>
                          <a:latin typeface="+mn-lt"/>
                          <a:ea typeface="+mn-ea"/>
                          <a:cs typeface="+mn-cs"/>
                        </a:rPr>
                        <a:t>="Center" /&gt;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endParaRPr lang="nl-BE" sz="1000" dirty="0"/>
                    </a:p>
                  </a:txBody>
                  <a:tcPr/>
                </a:tc>
                <a:tc>
                  <a:txBody>
                    <a:bodyPr/>
                    <a:lstStyle/>
                    <a:p>
                      <a:endParaRPr lang="nl-BE" sz="1000" dirty="0"/>
                    </a:p>
                  </a:txBody>
                  <a:tcPr/>
                </a:tc>
                <a:extLst>
                  <a:ext uri="{0D108BD9-81ED-4DB2-BD59-A6C34878D82A}">
                    <a16:rowId xmlns:a16="http://schemas.microsoft.com/office/drawing/2014/main" val="2888901857"/>
                  </a:ext>
                </a:extLst>
              </a:tr>
            </a:tbl>
          </a:graphicData>
        </a:graphic>
      </p:graphicFrame>
      <p:pic>
        <p:nvPicPr>
          <p:cNvPr id="11" name="Picture 10">
            <a:extLst>
              <a:ext uri="{FF2B5EF4-FFF2-40B4-BE49-F238E27FC236}">
                <a16:creationId xmlns:a16="http://schemas.microsoft.com/office/drawing/2014/main" id="{61E8A32A-D1FF-8763-8C44-049AE77DED13}"/>
              </a:ext>
            </a:extLst>
          </p:cNvPr>
          <p:cNvPicPr>
            <a:picLocks noChangeAspect="1"/>
          </p:cNvPicPr>
          <p:nvPr/>
        </p:nvPicPr>
        <p:blipFill>
          <a:blip r:embed="rId2"/>
          <a:stretch>
            <a:fillRect/>
          </a:stretch>
        </p:blipFill>
        <p:spPr>
          <a:xfrm>
            <a:off x="7304312" y="228600"/>
            <a:ext cx="3114701" cy="6388677"/>
          </a:xfrm>
          <a:prstGeom prst="rect">
            <a:avLst/>
          </a:prstGeom>
        </p:spPr>
      </p:pic>
    </p:spTree>
    <p:extLst>
      <p:ext uri="{BB962C8B-B14F-4D97-AF65-F5344CB8AC3E}">
        <p14:creationId xmlns:p14="http://schemas.microsoft.com/office/powerpoint/2010/main" val="355456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389-0369-B20F-9E00-5B1F99E5A9DC}"/>
              </a:ext>
            </a:extLst>
          </p:cNvPr>
          <p:cNvSpPr>
            <a:spLocks noGrp="1"/>
          </p:cNvSpPr>
          <p:nvPr>
            <p:ph type="title"/>
          </p:nvPr>
        </p:nvSpPr>
        <p:spPr>
          <a:xfrm>
            <a:off x="838200" y="365125"/>
            <a:ext cx="10515600" cy="700195"/>
          </a:xfrm>
        </p:spPr>
        <p:txBody>
          <a:bodyPr/>
          <a:lstStyle/>
          <a:p>
            <a:r>
              <a:rPr lang="en-US" dirty="0" err="1"/>
              <a:t>HomeViewModel</a:t>
            </a:r>
            <a:r>
              <a:rPr lang="en-US" dirty="0"/>
              <a:t> (Smiling)</a:t>
            </a:r>
            <a:endParaRPr lang="nl-BE" dirty="0"/>
          </a:p>
        </p:txBody>
      </p:sp>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3026541723"/>
              </p:ext>
            </p:extLst>
          </p:nvPr>
        </p:nvGraphicFramePr>
        <p:xfrm>
          <a:off x="838200" y="1065320"/>
          <a:ext cx="10515600" cy="579268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80">
                <a:tc>
                  <a:txBody>
                    <a:bodyPr/>
                    <a:lstStyle/>
                    <a:p>
                      <a:r>
                        <a:rPr lang="en-US" sz="1000" b="1" kern="1200" dirty="0">
                          <a:solidFill>
                            <a:schemeClr val="lt1"/>
                          </a:solidFill>
                          <a:latin typeface="+mn-lt"/>
                          <a:ea typeface="+mn-ea"/>
                          <a:cs typeface="+mn-cs"/>
                        </a:rPr>
                        <a:t>public partial class </a:t>
                      </a:r>
                      <a:r>
                        <a:rPr lang="en-US" sz="1000" b="1" kern="1200" dirty="0" err="1">
                          <a:solidFill>
                            <a:schemeClr val="lt1"/>
                          </a:solidFill>
                          <a:latin typeface="+mn-lt"/>
                          <a:ea typeface="+mn-ea"/>
                          <a:cs typeface="+mn-cs"/>
                        </a:rPr>
                        <a:t>HomeViewModel</a:t>
                      </a:r>
                      <a:r>
                        <a:rPr lang="en-US" sz="1000" b="1" kern="1200" dirty="0">
                          <a:solidFill>
                            <a:schemeClr val="lt1"/>
                          </a:solidFill>
                          <a:latin typeface="+mn-lt"/>
                          <a:ea typeface="+mn-ea"/>
                          <a:cs typeface="+mn-cs"/>
                        </a:rPr>
                        <a:t> : </a:t>
                      </a:r>
                      <a:r>
                        <a:rPr lang="en-US" sz="1000" b="1" kern="1200" dirty="0" err="1">
                          <a:solidFill>
                            <a:schemeClr val="lt1"/>
                          </a:solidFill>
                          <a:latin typeface="+mn-lt"/>
                          <a:ea typeface="+mn-ea"/>
                          <a:cs typeface="+mn-cs"/>
                        </a:rPr>
                        <a:t>BaseViewModel</a:t>
                      </a:r>
                      <a:endParaRPr lang="en-US"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ObservableProperty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private int </a:t>
                      </a:r>
                      <a:r>
                        <a:rPr lang="nl-BE" sz="1000" b="1" kern="1200" dirty="0" err="1">
                          <a:solidFill>
                            <a:schemeClr val="lt1"/>
                          </a:solidFill>
                          <a:latin typeface="+mn-lt"/>
                          <a:ea typeface="+mn-ea"/>
                          <a:cs typeface="+mn-cs"/>
                        </a:rPr>
                        <a:t>number</a:t>
                      </a:r>
                      <a:r>
                        <a:rPr lang="nl-BE" sz="1000" b="1" kern="1200" dirty="0">
                          <a:solidFill>
                            <a:schemeClr val="lt1"/>
                          </a:solidFill>
                          <a:latin typeface="+mn-lt"/>
                          <a:ea typeface="+mn-ea"/>
                          <a:cs typeface="+mn-cs"/>
                        </a:rPr>
                        <a: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ObservableProperty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private </a:t>
                      </a:r>
                      <a:r>
                        <a:rPr lang="nl-BE" sz="1000" b="1" kern="1200" dirty="0" err="1">
                          <a:solidFill>
                            <a:schemeClr val="lt1"/>
                          </a:solidFill>
                          <a:latin typeface="+mn-lt"/>
                          <a:ea typeface="+mn-ea"/>
                          <a:cs typeface="+mn-cs"/>
                        </a:rPr>
                        <a:t>bool</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public </a:t>
                      </a:r>
                      <a:r>
                        <a:rPr lang="nl-BE" sz="1000" b="1" kern="1200" dirty="0" err="1">
                          <a:solidFill>
                            <a:schemeClr val="lt1"/>
                          </a:solidFill>
                          <a:latin typeface="+mn-lt"/>
                          <a:ea typeface="+mn-ea"/>
                          <a:cs typeface="+mn-cs"/>
                        </a:rPr>
                        <a:t>HomeViewModel</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Number</a:t>
                      </a:r>
                      <a:r>
                        <a:rPr lang="nl-BE" sz="1000" b="1" kern="1200" dirty="0">
                          <a:solidFill>
                            <a:schemeClr val="lt1"/>
                          </a:solidFill>
                          <a:highlight>
                            <a:srgbClr val="0000FF"/>
                          </a:highlight>
                          <a:latin typeface="+mn-lt"/>
                          <a:ea typeface="+mn-ea"/>
                          <a:cs typeface="+mn-cs"/>
                        </a:rPr>
                        <a:t> = 1000;</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CheckSmiley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private </a:t>
                      </a:r>
                      <a:r>
                        <a:rPr lang="nl-BE" sz="1000" b="1" kern="1200" dirty="0" err="1">
                          <a:solidFill>
                            <a:schemeClr val="lt1"/>
                          </a:solidFill>
                          <a:latin typeface="+mn-lt"/>
                          <a:ea typeface="+mn-ea"/>
                          <a:cs typeface="+mn-cs"/>
                        </a:rPr>
                        <a:t>void</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CheckSmiley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if</a:t>
                      </a:r>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Number</a:t>
                      </a:r>
                      <a:r>
                        <a:rPr lang="nl-BE" sz="1000" b="1" kern="1200" dirty="0">
                          <a:solidFill>
                            <a:schemeClr val="lt1"/>
                          </a:solidFill>
                          <a:highlight>
                            <a:srgbClr val="0000FF"/>
                          </a:highlight>
                          <a:latin typeface="+mn-lt"/>
                          <a:ea typeface="+mn-ea"/>
                          <a:cs typeface="+mn-cs"/>
                        </a:rPr>
                        <a:t> &lt;= 2000)</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highlight>
                            <a:srgbClr val="0000FF"/>
                          </a:highlight>
                          <a:latin typeface="+mn-lt"/>
                          <a:ea typeface="+mn-ea"/>
                          <a:cs typeface="+mn-cs"/>
                        </a:rPr>
                        <a:t>IsSmiling</a:t>
                      </a:r>
                      <a:r>
                        <a:rPr lang="nl-BE" sz="1000" b="1" kern="1200" dirty="0">
                          <a:solidFill>
                            <a:schemeClr val="lt1"/>
                          </a:solidFill>
                          <a:highlight>
                            <a:srgbClr val="0000FF"/>
                          </a:highlight>
                          <a:latin typeface="+mn-lt"/>
                          <a:ea typeface="+mn-ea"/>
                          <a:cs typeface="+mn-cs"/>
                        </a:rPr>
                        <a:t> = </a:t>
                      </a:r>
                      <a:r>
                        <a:rPr lang="nl-BE" sz="1000" b="1" kern="1200" dirty="0" err="1">
                          <a:solidFill>
                            <a:schemeClr val="lt1"/>
                          </a:solidFill>
                          <a:highlight>
                            <a:srgbClr val="0000FF"/>
                          </a:highlight>
                          <a:latin typeface="+mn-lt"/>
                          <a:ea typeface="+mn-ea"/>
                          <a:cs typeface="+mn-cs"/>
                        </a:rPr>
                        <a:t>true</a:t>
                      </a:r>
                      <a:r>
                        <a:rPr lang="nl-BE" sz="1000" b="1" kern="1200" dirty="0">
                          <a:solidFill>
                            <a:schemeClr val="lt1"/>
                          </a:solidFill>
                          <a:highlight>
                            <a:srgbClr val="0000FF"/>
                          </a:highlight>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else</a:t>
                      </a:r>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 = </a:t>
                      </a:r>
                      <a:r>
                        <a:rPr lang="nl-BE" sz="1000" b="1" kern="1200" dirty="0" err="1">
                          <a:solidFill>
                            <a:schemeClr val="lt1"/>
                          </a:solidFill>
                          <a:latin typeface="+mn-lt"/>
                          <a:ea typeface="+mn-ea"/>
                          <a:cs typeface="+mn-cs"/>
                        </a:rPr>
                        <a:t>false</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endParaRPr lang="nl-BE" sz="1000" dirty="0"/>
                    </a:p>
                  </a:txBody>
                  <a:tcPr/>
                </a:tc>
                <a:tc>
                  <a:txBody>
                    <a:bodyPr/>
                    <a:lstStyle/>
                    <a:p>
                      <a:endParaRPr lang="nl-BE" sz="1000" dirty="0"/>
                    </a:p>
                  </a:txBody>
                  <a:tcPr/>
                </a:tc>
                <a:extLst>
                  <a:ext uri="{0D108BD9-81ED-4DB2-BD59-A6C34878D82A}">
                    <a16:rowId xmlns:a16="http://schemas.microsoft.com/office/drawing/2014/main" val="2888901857"/>
                  </a:ext>
                </a:extLst>
              </a:tr>
            </a:tbl>
          </a:graphicData>
        </a:graphic>
      </p:graphicFrame>
      <p:pic>
        <p:nvPicPr>
          <p:cNvPr id="10" name="Picture 9">
            <a:extLst>
              <a:ext uri="{FF2B5EF4-FFF2-40B4-BE49-F238E27FC236}">
                <a16:creationId xmlns:a16="http://schemas.microsoft.com/office/drawing/2014/main" id="{4BD065A9-6ED7-65CC-AD50-F6F92AE21399}"/>
              </a:ext>
            </a:extLst>
          </p:cNvPr>
          <p:cNvPicPr>
            <a:picLocks noChangeAspect="1"/>
          </p:cNvPicPr>
          <p:nvPr/>
        </p:nvPicPr>
        <p:blipFill>
          <a:blip r:embed="rId3"/>
          <a:stretch>
            <a:fillRect/>
          </a:stretch>
        </p:blipFill>
        <p:spPr>
          <a:xfrm>
            <a:off x="7304313" y="237854"/>
            <a:ext cx="3110190" cy="6379424"/>
          </a:xfrm>
          <a:prstGeom prst="rect">
            <a:avLst/>
          </a:prstGeom>
        </p:spPr>
      </p:pic>
    </p:spTree>
    <p:extLst>
      <p:ext uri="{BB962C8B-B14F-4D97-AF65-F5344CB8AC3E}">
        <p14:creationId xmlns:p14="http://schemas.microsoft.com/office/powerpoint/2010/main" val="53117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389-0369-B20F-9E00-5B1F99E5A9DC}"/>
              </a:ext>
            </a:extLst>
          </p:cNvPr>
          <p:cNvSpPr>
            <a:spLocks noGrp="1"/>
          </p:cNvSpPr>
          <p:nvPr>
            <p:ph type="title"/>
          </p:nvPr>
        </p:nvSpPr>
        <p:spPr>
          <a:xfrm>
            <a:off x="838200" y="365125"/>
            <a:ext cx="10515600" cy="700195"/>
          </a:xfrm>
        </p:spPr>
        <p:txBody>
          <a:bodyPr/>
          <a:lstStyle/>
          <a:p>
            <a:r>
              <a:rPr lang="en-US" dirty="0" err="1"/>
              <a:t>HomeViewModel</a:t>
            </a:r>
            <a:r>
              <a:rPr lang="en-US" dirty="0"/>
              <a:t> (Sad)</a:t>
            </a:r>
            <a:endParaRPr lang="nl-BE" dirty="0"/>
          </a:p>
        </p:txBody>
      </p:sp>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548499242"/>
              </p:ext>
            </p:extLst>
          </p:nvPr>
        </p:nvGraphicFramePr>
        <p:xfrm>
          <a:off x="838200" y="1065320"/>
          <a:ext cx="10515600" cy="579268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80">
                <a:tc>
                  <a:txBody>
                    <a:bodyPr/>
                    <a:lstStyle/>
                    <a:p>
                      <a:r>
                        <a:rPr lang="en-US" sz="1000" b="1" kern="1200" dirty="0">
                          <a:solidFill>
                            <a:schemeClr val="lt1"/>
                          </a:solidFill>
                          <a:latin typeface="+mn-lt"/>
                          <a:ea typeface="+mn-ea"/>
                          <a:cs typeface="+mn-cs"/>
                        </a:rPr>
                        <a:t> public partial class </a:t>
                      </a:r>
                      <a:r>
                        <a:rPr lang="en-US" sz="1000" b="1" kern="1200" dirty="0" err="1">
                          <a:solidFill>
                            <a:schemeClr val="lt1"/>
                          </a:solidFill>
                          <a:latin typeface="+mn-lt"/>
                          <a:ea typeface="+mn-ea"/>
                          <a:cs typeface="+mn-cs"/>
                        </a:rPr>
                        <a:t>HomeViewModel</a:t>
                      </a:r>
                      <a:r>
                        <a:rPr lang="en-US" sz="1000" b="1" kern="1200" dirty="0">
                          <a:solidFill>
                            <a:schemeClr val="lt1"/>
                          </a:solidFill>
                          <a:latin typeface="+mn-lt"/>
                          <a:ea typeface="+mn-ea"/>
                          <a:cs typeface="+mn-cs"/>
                        </a:rPr>
                        <a:t> : </a:t>
                      </a:r>
                      <a:r>
                        <a:rPr lang="en-US" sz="1000" b="1" kern="1200" dirty="0" err="1">
                          <a:solidFill>
                            <a:schemeClr val="lt1"/>
                          </a:solidFill>
                          <a:latin typeface="+mn-lt"/>
                          <a:ea typeface="+mn-ea"/>
                          <a:cs typeface="+mn-cs"/>
                        </a:rPr>
                        <a:t>BaseViewModel</a:t>
                      </a:r>
                      <a:endParaRPr lang="en-US"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ObservableProperty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private int </a:t>
                      </a:r>
                      <a:r>
                        <a:rPr lang="nl-BE" sz="1000" b="1" kern="1200" dirty="0" err="1">
                          <a:solidFill>
                            <a:schemeClr val="lt1"/>
                          </a:solidFill>
                          <a:latin typeface="+mn-lt"/>
                          <a:ea typeface="+mn-ea"/>
                          <a:cs typeface="+mn-cs"/>
                        </a:rPr>
                        <a:t>number</a:t>
                      </a:r>
                      <a:r>
                        <a:rPr lang="nl-BE" sz="1000" b="1" kern="1200" dirty="0">
                          <a:solidFill>
                            <a:schemeClr val="lt1"/>
                          </a:solidFill>
                          <a:latin typeface="+mn-lt"/>
                          <a:ea typeface="+mn-ea"/>
                          <a:cs typeface="+mn-cs"/>
                        </a:rPr>
                        <a: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ObservableProperty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private </a:t>
                      </a:r>
                      <a:r>
                        <a:rPr lang="nl-BE" sz="1000" b="1" kern="1200" dirty="0" err="1">
                          <a:solidFill>
                            <a:schemeClr val="lt1"/>
                          </a:solidFill>
                          <a:latin typeface="+mn-lt"/>
                          <a:ea typeface="+mn-ea"/>
                          <a:cs typeface="+mn-cs"/>
                        </a:rPr>
                        <a:t>bool</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public </a:t>
                      </a:r>
                      <a:r>
                        <a:rPr lang="nl-BE" sz="1000" b="1" kern="1200" dirty="0" err="1">
                          <a:solidFill>
                            <a:schemeClr val="lt1"/>
                          </a:solidFill>
                          <a:latin typeface="+mn-lt"/>
                          <a:ea typeface="+mn-ea"/>
                          <a:cs typeface="+mn-cs"/>
                        </a:rPr>
                        <a:t>HomeViewModel</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Number</a:t>
                      </a:r>
                      <a:r>
                        <a:rPr lang="nl-BE" sz="1000" b="1" kern="1200" dirty="0">
                          <a:solidFill>
                            <a:schemeClr val="lt1"/>
                          </a:solidFill>
                          <a:highlight>
                            <a:srgbClr val="0000FF"/>
                          </a:highlight>
                          <a:latin typeface="+mn-lt"/>
                          <a:ea typeface="+mn-ea"/>
                          <a:cs typeface="+mn-cs"/>
                        </a:rPr>
                        <a:t> = 3000;</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CheckSmiley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private </a:t>
                      </a:r>
                      <a:r>
                        <a:rPr lang="nl-BE" sz="1000" b="1" kern="1200" dirty="0" err="1">
                          <a:solidFill>
                            <a:schemeClr val="lt1"/>
                          </a:solidFill>
                          <a:latin typeface="+mn-lt"/>
                          <a:ea typeface="+mn-ea"/>
                          <a:cs typeface="+mn-cs"/>
                        </a:rPr>
                        <a:t>void</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CheckSmiley</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if</a:t>
                      </a:r>
                      <a:r>
                        <a:rPr lang="nl-BE" sz="1000" b="1" kern="1200" dirty="0">
                          <a:solidFill>
                            <a:schemeClr val="lt1"/>
                          </a:solidFill>
                          <a:highlight>
                            <a:srgbClr val="0000FF"/>
                          </a:highlight>
                          <a:latin typeface="+mn-lt"/>
                          <a:ea typeface="+mn-ea"/>
                          <a:cs typeface="+mn-cs"/>
                        </a:rPr>
                        <a:t> (</a:t>
                      </a:r>
                      <a:r>
                        <a:rPr lang="nl-BE" sz="1000" b="1" kern="1200" dirty="0" err="1">
                          <a:solidFill>
                            <a:schemeClr val="lt1"/>
                          </a:solidFill>
                          <a:highlight>
                            <a:srgbClr val="0000FF"/>
                          </a:highlight>
                          <a:latin typeface="+mn-lt"/>
                          <a:ea typeface="+mn-ea"/>
                          <a:cs typeface="+mn-cs"/>
                        </a:rPr>
                        <a:t>Number</a:t>
                      </a:r>
                      <a:r>
                        <a:rPr lang="nl-BE" sz="1000" b="1" kern="1200" dirty="0">
                          <a:solidFill>
                            <a:schemeClr val="lt1"/>
                          </a:solidFill>
                          <a:highlight>
                            <a:srgbClr val="0000FF"/>
                          </a:highlight>
                          <a:latin typeface="+mn-lt"/>
                          <a:ea typeface="+mn-ea"/>
                          <a:cs typeface="+mn-cs"/>
                        </a:rPr>
                        <a:t> &lt;= 2000)</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IsSmiling</a:t>
                      </a:r>
                      <a:r>
                        <a:rPr lang="nl-BE" sz="1000" b="1" kern="1200" dirty="0">
                          <a:solidFill>
                            <a:schemeClr val="lt1"/>
                          </a:solidFill>
                          <a:latin typeface="+mn-lt"/>
                          <a:ea typeface="+mn-ea"/>
                          <a:cs typeface="+mn-cs"/>
                        </a:rPr>
                        <a:t> = </a:t>
                      </a:r>
                      <a:r>
                        <a:rPr lang="nl-BE" sz="1000" b="1" kern="1200" dirty="0" err="1">
                          <a:solidFill>
                            <a:schemeClr val="lt1"/>
                          </a:solidFill>
                          <a:latin typeface="+mn-lt"/>
                          <a:ea typeface="+mn-ea"/>
                          <a:cs typeface="+mn-cs"/>
                        </a:rPr>
                        <a:t>true</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else</a:t>
                      </a:r>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r>
                        <a:rPr lang="nl-BE" sz="1000" b="1" kern="1200" dirty="0" err="1">
                          <a:solidFill>
                            <a:schemeClr val="lt1"/>
                          </a:solidFill>
                          <a:highlight>
                            <a:srgbClr val="0000FF"/>
                          </a:highlight>
                          <a:latin typeface="+mn-lt"/>
                          <a:ea typeface="+mn-ea"/>
                          <a:cs typeface="+mn-cs"/>
                        </a:rPr>
                        <a:t>IsSmiling</a:t>
                      </a:r>
                      <a:r>
                        <a:rPr lang="nl-BE" sz="1000" b="1" kern="1200" dirty="0">
                          <a:solidFill>
                            <a:schemeClr val="lt1"/>
                          </a:solidFill>
                          <a:highlight>
                            <a:srgbClr val="0000FF"/>
                          </a:highlight>
                          <a:latin typeface="+mn-lt"/>
                          <a:ea typeface="+mn-ea"/>
                          <a:cs typeface="+mn-cs"/>
                        </a:rPr>
                        <a:t> = </a:t>
                      </a:r>
                      <a:r>
                        <a:rPr lang="nl-BE" sz="1000" b="1" kern="1200" dirty="0" err="1">
                          <a:solidFill>
                            <a:schemeClr val="lt1"/>
                          </a:solidFill>
                          <a:highlight>
                            <a:srgbClr val="0000FF"/>
                          </a:highlight>
                          <a:latin typeface="+mn-lt"/>
                          <a:ea typeface="+mn-ea"/>
                          <a:cs typeface="+mn-cs"/>
                        </a:rPr>
                        <a:t>false</a:t>
                      </a:r>
                      <a:r>
                        <a:rPr lang="nl-BE" sz="1000" b="1" kern="1200" dirty="0">
                          <a:solidFill>
                            <a:schemeClr val="lt1"/>
                          </a:solidFill>
                          <a:highlight>
                            <a:srgbClr val="0000FF"/>
                          </a:highlight>
                          <a:latin typeface="+mn-lt"/>
                          <a:ea typeface="+mn-ea"/>
                          <a:cs typeface="+mn-cs"/>
                        </a:rPr>
                        <a: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a:t>
                      </a:r>
                      <a:endParaRPr lang="nl-BE" sz="1000" dirty="0"/>
                    </a:p>
                  </a:txBody>
                  <a:tcPr/>
                </a:tc>
                <a:tc>
                  <a:txBody>
                    <a:bodyPr/>
                    <a:lstStyle/>
                    <a:p>
                      <a:endParaRPr lang="nl-BE" sz="1000" dirty="0"/>
                    </a:p>
                  </a:txBody>
                  <a:tcPr/>
                </a:tc>
                <a:extLst>
                  <a:ext uri="{0D108BD9-81ED-4DB2-BD59-A6C34878D82A}">
                    <a16:rowId xmlns:a16="http://schemas.microsoft.com/office/drawing/2014/main" val="2888901857"/>
                  </a:ext>
                </a:extLst>
              </a:tr>
            </a:tbl>
          </a:graphicData>
        </a:graphic>
      </p:graphicFrame>
      <p:pic>
        <p:nvPicPr>
          <p:cNvPr id="5" name="Picture 4">
            <a:extLst>
              <a:ext uri="{FF2B5EF4-FFF2-40B4-BE49-F238E27FC236}">
                <a16:creationId xmlns:a16="http://schemas.microsoft.com/office/drawing/2014/main" id="{A0C06912-915D-3958-BA98-D7EAA2E258FF}"/>
              </a:ext>
            </a:extLst>
          </p:cNvPr>
          <p:cNvPicPr>
            <a:picLocks noChangeAspect="1"/>
          </p:cNvPicPr>
          <p:nvPr/>
        </p:nvPicPr>
        <p:blipFill>
          <a:blip r:embed="rId3"/>
          <a:stretch>
            <a:fillRect/>
          </a:stretch>
        </p:blipFill>
        <p:spPr>
          <a:xfrm>
            <a:off x="7304313" y="228600"/>
            <a:ext cx="3129412" cy="6400800"/>
          </a:xfrm>
          <a:prstGeom prst="rect">
            <a:avLst/>
          </a:prstGeom>
        </p:spPr>
      </p:pic>
    </p:spTree>
    <p:extLst>
      <p:ext uri="{BB962C8B-B14F-4D97-AF65-F5344CB8AC3E}">
        <p14:creationId xmlns:p14="http://schemas.microsoft.com/office/powerpoint/2010/main" val="3464126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389-0369-B20F-9E00-5B1F99E5A9DC}"/>
              </a:ext>
            </a:extLst>
          </p:cNvPr>
          <p:cNvSpPr>
            <a:spLocks noGrp="1"/>
          </p:cNvSpPr>
          <p:nvPr>
            <p:ph type="title"/>
          </p:nvPr>
        </p:nvSpPr>
        <p:spPr>
          <a:xfrm>
            <a:off x="838200" y="365125"/>
            <a:ext cx="10515600" cy="700195"/>
          </a:xfrm>
        </p:spPr>
        <p:txBody>
          <a:bodyPr/>
          <a:lstStyle/>
          <a:p>
            <a:r>
              <a:rPr lang="en-US" dirty="0"/>
              <a:t>Tips (</a:t>
            </a:r>
            <a:r>
              <a:rPr lang="en-US" dirty="0" err="1"/>
              <a:t>TipsPage</a:t>
            </a:r>
            <a:r>
              <a:rPr lang="en-US" dirty="0"/>
              <a:t>)</a:t>
            </a:r>
            <a:endParaRPr lang="nl-BE" dirty="0"/>
          </a:p>
        </p:txBody>
      </p:sp>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149585851"/>
              </p:ext>
            </p:extLst>
          </p:nvPr>
        </p:nvGraphicFramePr>
        <p:xfrm>
          <a:off x="838200" y="1065320"/>
          <a:ext cx="10515600" cy="5792679"/>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79">
                <a:tc>
                  <a:txBody>
                    <a:bodyPr/>
                    <a:lstStyle/>
                    <a:p>
                      <a:r>
                        <a:rPr lang="nl-BE" sz="1000" b="1" kern="1200" dirty="0">
                          <a:solidFill>
                            <a:schemeClr val="lt1"/>
                          </a:solidFill>
                          <a:latin typeface="+mn-lt"/>
                          <a:ea typeface="+mn-ea"/>
                          <a:cs typeface="+mn-cs"/>
                        </a:rPr>
                        <a:t>&lt;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StackLayout</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Margin</a:t>
                      </a:r>
                      <a:r>
                        <a:rPr lang="nl-BE" sz="1000" b="1" kern="1200" dirty="0">
                          <a:solidFill>
                            <a:schemeClr val="lt1"/>
                          </a:solidFill>
                          <a:latin typeface="+mn-lt"/>
                          <a:ea typeface="+mn-ea"/>
                          <a:cs typeface="+mn-cs"/>
                        </a:rPr>
                        <a:t>="10"&gt;</a:t>
                      </a:r>
                    </a:p>
                    <a:p>
                      <a:r>
                        <a:rPr lang="nl-BE" sz="1000" b="1" kern="1200" dirty="0">
                          <a:solidFill>
                            <a:schemeClr val="lt1"/>
                          </a:solidFill>
                          <a:latin typeface="+mn-lt"/>
                          <a:ea typeface="+mn-ea"/>
                          <a:cs typeface="+mn-cs"/>
                        </a:rPr>
                        <a:t>                &lt;Label </a:t>
                      </a:r>
                      <a:r>
                        <a:rPr lang="nl-BE" sz="1000" b="1" kern="1200" dirty="0" err="1">
                          <a:solidFill>
                            <a:schemeClr val="lt1"/>
                          </a:solidFill>
                          <a:latin typeface="+mn-lt"/>
                          <a:ea typeface="+mn-ea"/>
                          <a:cs typeface="+mn-cs"/>
                        </a:rPr>
                        <a:t>FontSize</a:t>
                      </a:r>
                      <a:r>
                        <a:rPr lang="nl-BE" sz="1000" b="1" kern="1200" dirty="0">
                          <a:solidFill>
                            <a:schemeClr val="lt1"/>
                          </a:solidFill>
                          <a:latin typeface="+mn-lt"/>
                          <a:ea typeface="+mn-ea"/>
                          <a:cs typeface="+mn-cs"/>
                        </a:rPr>
                        <a:t>="20" </a:t>
                      </a:r>
                      <a:r>
                        <a:rPr lang="nl-BE" sz="1000" b="1" kern="1200" dirty="0" err="1">
                          <a:solidFill>
                            <a:schemeClr val="lt1"/>
                          </a:solidFill>
                          <a:latin typeface="+mn-lt"/>
                          <a:ea typeface="+mn-ea"/>
                          <a:cs typeface="+mn-cs"/>
                        </a:rPr>
                        <a:t>FontAttributes</a:t>
                      </a:r>
                      <a:r>
                        <a:rPr lang="nl-BE" sz="1000" b="1" kern="1200" dirty="0">
                          <a:solidFill>
                            <a:schemeClr val="lt1"/>
                          </a:solidFill>
                          <a:latin typeface="+mn-lt"/>
                          <a:ea typeface="+mn-ea"/>
                          <a:cs typeface="+mn-cs"/>
                        </a:rPr>
                        <a:t>="</a:t>
                      </a:r>
                      <a:r>
                        <a:rPr lang="nl-BE" sz="1000" b="1" kern="1200" dirty="0" err="1">
                          <a:solidFill>
                            <a:schemeClr val="lt1"/>
                          </a:solidFill>
                          <a:latin typeface="+mn-lt"/>
                          <a:ea typeface="+mn-ea"/>
                          <a:cs typeface="+mn-cs"/>
                        </a:rPr>
                        <a:t>Bold</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HorizontalTextAlignment</a:t>
                      </a:r>
                      <a:r>
                        <a:rPr lang="nl-BE" sz="1000" b="1" kern="1200" dirty="0">
                          <a:solidFill>
                            <a:schemeClr val="lt1"/>
                          </a:solidFill>
                          <a:latin typeface="+mn-lt"/>
                          <a:ea typeface="+mn-ea"/>
                          <a:cs typeface="+mn-cs"/>
                        </a:rPr>
                        <a:t>="Center"&gt;1. Kies voor een klein spaardoel&lt;/Label&gt;</a:t>
                      </a:r>
                    </a:p>
                    <a:p>
                      <a:r>
                        <a:rPr lang="nl-BE" sz="1000" b="1" kern="1200" dirty="0">
                          <a:solidFill>
                            <a:schemeClr val="lt1"/>
                          </a:solidFill>
                          <a:latin typeface="+mn-lt"/>
                          <a:ea typeface="+mn-ea"/>
                          <a:cs typeface="+mn-cs"/>
                        </a:rPr>
                        <a:t>                &lt;Label&gt;Het is nou eenmaal makkelijker om een klein spaardoel te bereiken dan een groot spaardoel. Een maand lang twintig euro per week sparen is stukken makkelijker dan een jaar lang tweehonderd euro per week willen sparen. Heb je al een groot spaardoel in … &lt;/Label&gt;</a:t>
                      </a: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StackLayout</a:t>
                      </a:r>
                      <a:r>
                        <a:rPr lang="nl-BE" sz="1000" b="1" kern="1200" dirty="0">
                          <a:solidFill>
                            <a:schemeClr val="lt1"/>
                          </a:solidFill>
                          <a:latin typeface="+mn-lt"/>
                          <a:ea typeface="+mn-ea"/>
                          <a:cs typeface="+mn-cs"/>
                        </a:rPr>
                        <a:t>&gt;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StackLayout</a:t>
                      </a:r>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Margin</a:t>
                      </a:r>
                      <a:r>
                        <a:rPr lang="nl-BE" sz="1000" b="1" kern="1200" dirty="0">
                          <a:solidFill>
                            <a:schemeClr val="lt1"/>
                          </a:solidFill>
                          <a:latin typeface="+mn-lt"/>
                          <a:ea typeface="+mn-ea"/>
                          <a:cs typeface="+mn-cs"/>
                        </a:rPr>
                        <a:t>="10"&gt;</a:t>
                      </a:r>
                    </a:p>
                    <a:p>
                      <a:r>
                        <a:rPr lang="nl-BE" sz="1000" b="1" kern="1200" dirty="0">
                          <a:solidFill>
                            <a:schemeClr val="lt1"/>
                          </a:solidFill>
                          <a:latin typeface="+mn-lt"/>
                          <a:ea typeface="+mn-ea"/>
                          <a:cs typeface="+mn-cs"/>
                        </a:rPr>
                        <a:t>                &lt;Label</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FontSize</a:t>
                      </a:r>
                      <a:r>
                        <a:rPr lang="nl-BE" sz="1000" b="1" kern="1200" dirty="0">
                          <a:solidFill>
                            <a:schemeClr val="lt1"/>
                          </a:solidFill>
                          <a:latin typeface="+mn-lt"/>
                          <a:ea typeface="+mn-ea"/>
                          <a:cs typeface="+mn-cs"/>
                        </a:rPr>
                        <a:t>="20"</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FontAttributes</a:t>
                      </a:r>
                      <a:r>
                        <a:rPr lang="nl-BE" sz="1000" b="1" kern="1200" dirty="0">
                          <a:solidFill>
                            <a:schemeClr val="lt1"/>
                          </a:solidFill>
                          <a:latin typeface="+mn-lt"/>
                          <a:ea typeface="+mn-ea"/>
                          <a:cs typeface="+mn-cs"/>
                        </a:rPr>
                        <a:t>="</a:t>
                      </a:r>
                      <a:r>
                        <a:rPr lang="nl-BE" sz="1000" b="1" kern="1200" dirty="0" err="1">
                          <a:solidFill>
                            <a:schemeClr val="lt1"/>
                          </a:solidFill>
                          <a:latin typeface="+mn-lt"/>
                          <a:ea typeface="+mn-ea"/>
                          <a:cs typeface="+mn-cs"/>
                        </a:rPr>
                        <a:t>Bold</a:t>
                      </a:r>
                      <a:r>
                        <a:rPr lang="nl-BE" sz="1000" b="1" kern="1200" dirty="0">
                          <a:solidFill>
                            <a:schemeClr val="lt1"/>
                          </a:solidFill>
                          <a:latin typeface="+mn-lt"/>
                          <a:ea typeface="+mn-ea"/>
                          <a:cs typeface="+mn-cs"/>
                        </a:rPr>
                        <a:t>"</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HorizontalTextAlignment</a:t>
                      </a:r>
                      <a:r>
                        <a:rPr lang="nl-BE" sz="1000" b="1" kern="1200" dirty="0">
                          <a:solidFill>
                            <a:schemeClr val="lt1"/>
                          </a:solidFill>
                          <a:latin typeface="+mn-lt"/>
                          <a:ea typeface="+mn-ea"/>
                          <a:cs typeface="+mn-cs"/>
                        </a:rPr>
                        <a:t>="Center"&gt;</a:t>
                      </a:r>
                    </a:p>
                    <a:p>
                      <a:r>
                        <a:rPr lang="nl-BE" sz="1000" b="1" kern="1200" dirty="0">
                          <a:solidFill>
                            <a:schemeClr val="lt1"/>
                          </a:solidFill>
                          <a:latin typeface="+mn-lt"/>
                          <a:ea typeface="+mn-ea"/>
                          <a:cs typeface="+mn-cs"/>
                        </a:rPr>
                        <a:t>                    2. Geef een naam aan je spaarrekening</a:t>
                      </a:r>
                    </a:p>
                    <a:p>
                      <a:r>
                        <a:rPr lang="nl-BE" sz="1000" b="1" kern="1200" dirty="0">
                          <a:solidFill>
                            <a:schemeClr val="lt1"/>
                          </a:solidFill>
                          <a:latin typeface="+mn-lt"/>
                          <a:ea typeface="+mn-ea"/>
                          <a:cs typeface="+mn-cs"/>
                        </a:rPr>
                        <a:t>                &lt;/Label&gt;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&lt;Label&gt;</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Één</a:t>
                      </a:r>
                      <a:r>
                        <a:rPr lang="nl-BE" sz="1000" b="1" kern="1200" dirty="0">
                          <a:solidFill>
                            <a:schemeClr val="lt1"/>
                          </a:solidFill>
                          <a:latin typeface="+mn-lt"/>
                          <a:ea typeface="+mn-ea"/>
                          <a:cs typeface="+mn-cs"/>
                        </a:rPr>
                        <a:t> van m’n favoriete spaartips! Waarom? “Spaarrekening” op zich zegt niet zoveel. Eigenlijk maar gewoon wat getallen op je bankrekening. ….</a:t>
                      </a:r>
                    </a:p>
                    <a:p>
                      <a:r>
                        <a:rPr lang="nl-BE" sz="1000" b="1" kern="1200" dirty="0">
                          <a:solidFill>
                            <a:schemeClr val="lt1"/>
                          </a:solidFill>
                          <a:latin typeface="+mn-lt"/>
                          <a:ea typeface="+mn-ea"/>
                          <a:cs typeface="+mn-cs"/>
                        </a:rPr>
                        <a:t>                &lt;/Label&gt;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&lt;Image</a:t>
                      </a:r>
                    </a:p>
                    <a:p>
                      <a:r>
                        <a:rPr lang="nl-BE" sz="1000" b="1" kern="1200" dirty="0">
                          <a:solidFill>
                            <a:schemeClr val="lt1"/>
                          </a:solidFill>
                          <a:latin typeface="+mn-lt"/>
                          <a:ea typeface="+mn-ea"/>
                          <a:cs typeface="+mn-cs"/>
                        </a:rPr>
                        <a:t>                    Source="picture1.png"</a:t>
                      </a:r>
                    </a:p>
                    <a:p>
                      <a:r>
                        <a:rPr lang="nl-BE" sz="1000" b="1" kern="1200" dirty="0">
                          <a:solidFill>
                            <a:schemeClr val="lt1"/>
                          </a:solidFill>
                          <a:latin typeface="+mn-lt"/>
                          <a:ea typeface="+mn-ea"/>
                          <a:cs typeface="+mn-cs"/>
                        </a:rPr>
                        <a:t>                    </a:t>
                      </a:r>
                      <a:r>
                        <a:rPr lang="nl-BE" sz="1000" b="1" kern="1200" dirty="0" err="1">
                          <a:solidFill>
                            <a:schemeClr val="lt1"/>
                          </a:solidFill>
                          <a:latin typeface="+mn-lt"/>
                          <a:ea typeface="+mn-ea"/>
                          <a:cs typeface="+mn-cs"/>
                        </a:rPr>
                        <a:t>Margin</a:t>
                      </a:r>
                      <a:r>
                        <a:rPr lang="nl-BE" sz="1000" b="1" kern="1200" dirty="0">
                          <a:solidFill>
                            <a:schemeClr val="lt1"/>
                          </a:solidFill>
                          <a:latin typeface="+mn-lt"/>
                          <a:ea typeface="+mn-ea"/>
                          <a:cs typeface="+mn-cs"/>
                        </a:rPr>
                        <a:t>="10,30,50,20"/&gt;</a:t>
                      </a:r>
                    </a:p>
                    <a:p>
                      <a:r>
                        <a:rPr lang="nl-BE" sz="1000" b="1" kern="1200" dirty="0">
                          <a:solidFill>
                            <a:schemeClr val="lt1"/>
                          </a:solidFill>
                          <a:latin typeface="+mn-lt"/>
                          <a:ea typeface="+mn-ea"/>
                          <a:cs typeface="+mn-cs"/>
                        </a:rPr>
                        <a:t>                </a:t>
                      </a:r>
                    </a:p>
                    <a:p>
                      <a:r>
                        <a:rPr lang="nl-BE" sz="1000" b="1" kern="1200" dirty="0">
                          <a:solidFill>
                            <a:schemeClr val="lt1"/>
                          </a:solidFill>
                          <a:latin typeface="+mn-lt"/>
                          <a:ea typeface="+mn-ea"/>
                          <a:cs typeface="+mn-cs"/>
                        </a:rPr>
                        <a:t>                &lt;Label&gt;</a:t>
                      </a:r>
                    </a:p>
                    <a:p>
                      <a:r>
                        <a:rPr lang="nl-BE" sz="1000" b="1" kern="1200" dirty="0">
                          <a:solidFill>
                            <a:schemeClr val="lt1"/>
                          </a:solidFill>
                          <a:latin typeface="+mn-lt"/>
                          <a:ea typeface="+mn-ea"/>
                          <a:cs typeface="+mn-cs"/>
                        </a:rPr>
                        <a:t>                    Door je spaarrekening een naam te geven word je elke keer herinnerd aan je spaardoel. En het maakt het ook nog eens een stuk lastiger om geld van je spaarrekening af te halen! 20 euro van “Spaarrekening” afhalen is niet zo’n probleem….</a:t>
                      </a:r>
                    </a:p>
                    <a:p>
                      <a:r>
                        <a:rPr lang="nl-BE" sz="1000" b="1" kern="1200" dirty="0">
                          <a:solidFill>
                            <a:schemeClr val="lt1"/>
                          </a:solidFill>
                          <a:latin typeface="+mn-lt"/>
                          <a:ea typeface="+mn-ea"/>
                          <a:cs typeface="+mn-cs"/>
                        </a:rPr>
                        <a:t>                &lt;/Label&gt;</a:t>
                      </a: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StackLayout</a:t>
                      </a:r>
                      <a:r>
                        <a:rPr lang="nl-BE" sz="1000" b="1" kern="1200" dirty="0">
                          <a:solidFill>
                            <a:schemeClr val="lt1"/>
                          </a:solidFill>
                          <a:latin typeface="+mn-lt"/>
                          <a:ea typeface="+mn-ea"/>
                          <a:cs typeface="+mn-cs"/>
                        </a:rPr>
                        <a:t>&gt;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p>
                  </a:txBody>
                  <a:tcPr/>
                </a:tc>
                <a:tc>
                  <a:txBody>
                    <a:bodyPr/>
                    <a:lstStyle/>
                    <a:p>
                      <a:endParaRPr lang="nl-BE" sz="1000" dirty="0"/>
                    </a:p>
                  </a:txBody>
                  <a:tcPr/>
                </a:tc>
                <a:extLst>
                  <a:ext uri="{0D108BD9-81ED-4DB2-BD59-A6C34878D82A}">
                    <a16:rowId xmlns:a16="http://schemas.microsoft.com/office/drawing/2014/main" val="2888901857"/>
                  </a:ext>
                </a:extLst>
              </a:tr>
            </a:tbl>
          </a:graphicData>
        </a:graphic>
      </p:graphicFrame>
      <p:pic>
        <p:nvPicPr>
          <p:cNvPr id="5" name="Picture 4">
            <a:extLst>
              <a:ext uri="{FF2B5EF4-FFF2-40B4-BE49-F238E27FC236}">
                <a16:creationId xmlns:a16="http://schemas.microsoft.com/office/drawing/2014/main" id="{CA616FAA-CCD7-1668-5DE9-D7269DF21057}"/>
              </a:ext>
            </a:extLst>
          </p:cNvPr>
          <p:cNvPicPr>
            <a:picLocks noChangeAspect="1"/>
          </p:cNvPicPr>
          <p:nvPr/>
        </p:nvPicPr>
        <p:blipFill>
          <a:blip r:embed="rId3"/>
          <a:stretch>
            <a:fillRect/>
          </a:stretch>
        </p:blipFill>
        <p:spPr>
          <a:xfrm>
            <a:off x="7304312" y="228600"/>
            <a:ext cx="3114701" cy="6400800"/>
          </a:xfrm>
          <a:prstGeom prst="rect">
            <a:avLst/>
          </a:prstGeom>
        </p:spPr>
      </p:pic>
    </p:spTree>
    <p:extLst>
      <p:ext uri="{BB962C8B-B14F-4D97-AF65-F5344CB8AC3E}">
        <p14:creationId xmlns:p14="http://schemas.microsoft.com/office/powerpoint/2010/main" val="225669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389-0369-B20F-9E00-5B1F99E5A9DC}"/>
              </a:ext>
            </a:extLst>
          </p:cNvPr>
          <p:cNvSpPr>
            <a:spLocks noGrp="1"/>
          </p:cNvSpPr>
          <p:nvPr>
            <p:ph type="title"/>
          </p:nvPr>
        </p:nvSpPr>
        <p:spPr>
          <a:xfrm>
            <a:off x="838200" y="365125"/>
            <a:ext cx="10515600" cy="700195"/>
          </a:xfrm>
        </p:spPr>
        <p:txBody>
          <a:bodyPr/>
          <a:lstStyle/>
          <a:p>
            <a:r>
              <a:rPr lang="en-US" dirty="0" err="1"/>
              <a:t>Verbruik</a:t>
            </a:r>
            <a:r>
              <a:rPr lang="en-US" dirty="0"/>
              <a:t> (</a:t>
            </a:r>
            <a:r>
              <a:rPr lang="en-US" dirty="0" err="1"/>
              <a:t>Verbruik</a:t>
            </a:r>
            <a:r>
              <a:rPr lang="en-US" dirty="0"/>
              <a:t> Page)</a:t>
            </a:r>
            <a:endParaRPr lang="nl-BE" dirty="0"/>
          </a:p>
        </p:txBody>
      </p:sp>
      <p:graphicFrame>
        <p:nvGraphicFramePr>
          <p:cNvPr id="4" name="Table 4">
            <a:extLst>
              <a:ext uri="{FF2B5EF4-FFF2-40B4-BE49-F238E27FC236}">
                <a16:creationId xmlns:a16="http://schemas.microsoft.com/office/drawing/2014/main" id="{E19551F2-D67A-EEA9-A451-3620176F1D89}"/>
              </a:ext>
            </a:extLst>
          </p:cNvPr>
          <p:cNvGraphicFramePr>
            <a:graphicFrameLocks noGrp="1"/>
          </p:cNvGraphicFramePr>
          <p:nvPr>
            <p:ph idx="1"/>
            <p:extLst>
              <p:ext uri="{D42A27DB-BD31-4B8C-83A1-F6EECF244321}">
                <p14:modId xmlns:p14="http://schemas.microsoft.com/office/powerpoint/2010/main" val="2256550835"/>
              </p:ext>
            </p:extLst>
          </p:nvPr>
        </p:nvGraphicFramePr>
        <p:xfrm>
          <a:off x="838200" y="1065320"/>
          <a:ext cx="10515600" cy="5792679"/>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1029618024"/>
                    </a:ext>
                  </a:extLst>
                </a:gridCol>
                <a:gridCol w="5257800">
                  <a:extLst>
                    <a:ext uri="{9D8B030D-6E8A-4147-A177-3AD203B41FA5}">
                      <a16:colId xmlns:a16="http://schemas.microsoft.com/office/drawing/2014/main" val="1708005133"/>
                    </a:ext>
                  </a:extLst>
                </a:gridCol>
              </a:tblGrid>
              <a:tr h="5792679">
                <a:tc>
                  <a:txBody>
                    <a:bodyPr/>
                    <a:lstStyle/>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p>
                    <a:p>
                      <a:endParaRPr lang="nl-BE" sz="1000" b="1" kern="1200" dirty="0">
                        <a:solidFill>
                          <a:schemeClr val="lt1"/>
                        </a:solidFill>
                        <a:latin typeface="+mn-lt"/>
                        <a:ea typeface="+mn-ea"/>
                        <a:cs typeface="+mn-cs"/>
                      </a:endParaRPr>
                    </a:p>
                    <a:p>
                      <a:r>
                        <a:rPr lang="nl-BE" sz="1000" b="1" kern="1200" dirty="0">
                          <a:solidFill>
                            <a:schemeClr val="lt1"/>
                          </a:solidFill>
                          <a:latin typeface="+mn-lt"/>
                          <a:ea typeface="+mn-ea"/>
                          <a:cs typeface="+mn-cs"/>
                        </a:rPr>
                        <a:t> &lt;/</a:t>
                      </a:r>
                      <a:r>
                        <a:rPr lang="nl-BE" sz="1000" b="1" kern="1200" dirty="0" err="1">
                          <a:solidFill>
                            <a:schemeClr val="lt1"/>
                          </a:solidFill>
                          <a:latin typeface="+mn-lt"/>
                          <a:ea typeface="+mn-ea"/>
                          <a:cs typeface="+mn-cs"/>
                        </a:rPr>
                        <a:t>VerticalStackLayout</a:t>
                      </a:r>
                      <a:r>
                        <a:rPr lang="nl-BE" sz="1000" b="1" kern="1200" dirty="0">
                          <a:solidFill>
                            <a:schemeClr val="lt1"/>
                          </a:solidFill>
                          <a:latin typeface="+mn-lt"/>
                          <a:ea typeface="+mn-ea"/>
                          <a:cs typeface="+mn-cs"/>
                        </a:rPr>
                        <a:t>&gt;</a:t>
                      </a:r>
                    </a:p>
                  </a:txBody>
                  <a:tcPr/>
                </a:tc>
                <a:tc>
                  <a:txBody>
                    <a:bodyPr/>
                    <a:lstStyle/>
                    <a:p>
                      <a:endParaRPr lang="nl-BE" sz="1000" dirty="0"/>
                    </a:p>
                  </a:txBody>
                  <a:tcPr/>
                </a:tc>
                <a:extLst>
                  <a:ext uri="{0D108BD9-81ED-4DB2-BD59-A6C34878D82A}">
                    <a16:rowId xmlns:a16="http://schemas.microsoft.com/office/drawing/2014/main" val="2888901857"/>
                  </a:ext>
                </a:extLst>
              </a:tr>
            </a:tbl>
          </a:graphicData>
        </a:graphic>
      </p:graphicFrame>
      <p:pic>
        <p:nvPicPr>
          <p:cNvPr id="7" name="Picture 6">
            <a:extLst>
              <a:ext uri="{FF2B5EF4-FFF2-40B4-BE49-F238E27FC236}">
                <a16:creationId xmlns:a16="http://schemas.microsoft.com/office/drawing/2014/main" id="{1F1FCE77-BF30-68C7-ACD6-DABD6B4BF6A3}"/>
              </a:ext>
            </a:extLst>
          </p:cNvPr>
          <p:cNvPicPr>
            <a:picLocks noChangeAspect="1"/>
          </p:cNvPicPr>
          <p:nvPr/>
        </p:nvPicPr>
        <p:blipFill>
          <a:blip r:embed="rId2"/>
          <a:stretch>
            <a:fillRect/>
          </a:stretch>
        </p:blipFill>
        <p:spPr>
          <a:xfrm>
            <a:off x="7304312" y="247496"/>
            <a:ext cx="3114701" cy="6383068"/>
          </a:xfrm>
          <a:prstGeom prst="rect">
            <a:avLst/>
          </a:prstGeom>
        </p:spPr>
      </p:pic>
    </p:spTree>
    <p:extLst>
      <p:ext uri="{BB962C8B-B14F-4D97-AF65-F5344CB8AC3E}">
        <p14:creationId xmlns:p14="http://schemas.microsoft.com/office/powerpoint/2010/main" val="19543586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650D3B523B364BA5A762F1BB85603F" ma:contentTypeVersion="12" ma:contentTypeDescription="Een nieuw document maken." ma:contentTypeScope="" ma:versionID="870959d6a9a7e31d8076a3c905130a73">
  <xsd:schema xmlns:xsd="http://www.w3.org/2001/XMLSchema" xmlns:xs="http://www.w3.org/2001/XMLSchema" xmlns:p="http://schemas.microsoft.com/office/2006/metadata/properties" xmlns:ns3="42f399f3-14d9-499e-aaa9-3bc10ed039e9" xmlns:ns4="13abea18-0c33-4694-8912-77c56c75cb50" targetNamespace="http://schemas.microsoft.com/office/2006/metadata/properties" ma:root="true" ma:fieldsID="35d7a0d57e4167ca1d3e8eeb54eaf61c" ns3:_="" ns4:_="">
    <xsd:import namespace="42f399f3-14d9-499e-aaa9-3bc10ed039e9"/>
    <xsd:import namespace="13abea18-0c33-4694-8912-77c56c75cb5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f399f3-14d9-499e-aaa9-3bc10ed039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3abea18-0c33-4694-8912-77c56c75cb50"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884895A-E62D-45D3-860D-BA81A6018B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f399f3-14d9-499e-aaa9-3bc10ed039e9"/>
    <ds:schemaRef ds:uri="13abea18-0c33-4694-8912-77c56c75cb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8E88CDF-23D1-423C-91F6-767C0E5200FB}">
  <ds:schemaRefs>
    <ds:schemaRef ds:uri="http://schemas.microsoft.com/sharepoint/v3/contenttype/forms"/>
  </ds:schemaRefs>
</ds:datastoreItem>
</file>

<file path=customXml/itemProps3.xml><?xml version="1.0" encoding="utf-8"?>
<ds:datastoreItem xmlns:ds="http://schemas.openxmlformats.org/officeDocument/2006/customXml" ds:itemID="{DCF2AA7A-1095-450E-A1D4-670A66F84A9E}">
  <ds:schemaRefs>
    <ds:schemaRef ds:uri="42f399f3-14d9-499e-aaa9-3bc10ed039e9"/>
    <ds:schemaRef ds:uri="http://purl.org/dc/dcmitype/"/>
    <ds:schemaRef ds:uri="http://schemas.openxmlformats.org/package/2006/metadata/core-properties"/>
    <ds:schemaRef ds:uri="http://www.w3.org/XML/1998/namespace"/>
    <ds:schemaRef ds:uri="http://purl.org/dc/elements/1.1/"/>
    <ds:schemaRef ds:uri="http://schemas.microsoft.com/office/2006/documentManagement/types"/>
    <ds:schemaRef ds:uri="http://schemas.microsoft.com/office/infopath/2007/PartnerControls"/>
    <ds:schemaRef ds:uri="13abea18-0c33-4694-8912-77c56c75cb50"/>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38</TotalTime>
  <Words>903</Words>
  <Application>Microsoft Office PowerPoint</Application>
  <PresentationFormat>Widescreen</PresentationFormat>
  <Paragraphs>177</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PowerApp</vt:lpstr>
      <vt:lpstr>PowerPoint Presentation</vt:lpstr>
      <vt:lpstr>Home (HomePage)</vt:lpstr>
      <vt:lpstr>HomeViewModel (Smiling)</vt:lpstr>
      <vt:lpstr>HomeViewModel (Sad)</vt:lpstr>
      <vt:lpstr>Tips (TipsPage)</vt:lpstr>
      <vt:lpstr>Verbruik (Verbruik Page)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Kazmierczak</dc:creator>
  <cp:lastModifiedBy>Steven Kazmierczak</cp:lastModifiedBy>
  <cp:revision>2</cp:revision>
  <dcterms:created xsi:type="dcterms:W3CDTF">2022-11-13T14:30:01Z</dcterms:created>
  <dcterms:modified xsi:type="dcterms:W3CDTF">2022-11-23T11:06:39Z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0x0101007E650D3B523B364BA5A762F1BB85603F</vt:lpwstr>
  </property>
</Properties>
</file>